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8" roundtripDataSignature="AMtx7mjR1iDJOvDi51eP1WRMsZogp3PB+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8678C7B-3556-4446-9E09-C0B843D44925}">
  <a:tblStyle styleId="{48678C7B-3556-4446-9E09-C0B843D44925}"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541" autoAdjust="0"/>
  </p:normalViewPr>
  <p:slideViewPr>
    <p:cSldViewPr snapToGrid="0">
      <p:cViewPr varScale="1">
        <p:scale>
          <a:sx n="92" d="100"/>
          <a:sy n="92" d="100"/>
        </p:scale>
        <p:origin x="1260" y="96"/>
      </p:cViewPr>
      <p:guideLst>
        <p:guide orient="horz" pos="2155"/>
        <p:guide pos="3855"/>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am.freeguard@gowercollegeswansea.ac.uk" userId="S::urn:spo:guest#liam.freeguard@gowercollegeswansea.ac.uk::" providerId="AD" clId="Web-{4893F469-935D-BDAE-B05C-3443AC435B6A}"/>
    <pc:docChg chg="modSld">
      <pc:chgData name="liam.freeguard@gowercollegeswansea.ac.uk" userId="S::urn:spo:guest#liam.freeguard@gowercollegeswansea.ac.uk::" providerId="AD" clId="Web-{4893F469-935D-BDAE-B05C-3443AC435B6A}" dt="2025-09-28T20:49:19.971" v="43" actId="20577"/>
      <pc:docMkLst>
        <pc:docMk/>
      </pc:docMkLst>
      <pc:sldChg chg="modSp">
        <pc:chgData name="liam.freeguard@gowercollegeswansea.ac.uk" userId="S::urn:spo:guest#liam.freeguard@gowercollegeswansea.ac.uk::" providerId="AD" clId="Web-{4893F469-935D-BDAE-B05C-3443AC435B6A}" dt="2025-09-28T20:45:55.499" v="17" actId="20577"/>
        <pc:sldMkLst>
          <pc:docMk/>
          <pc:sldMk cId="0" sldId="262"/>
        </pc:sldMkLst>
      </pc:sldChg>
      <pc:sldChg chg="addSp modSp">
        <pc:chgData name="liam.freeguard@gowercollegeswansea.ac.uk" userId="S::urn:spo:guest#liam.freeguard@gowercollegeswansea.ac.uk::" providerId="AD" clId="Web-{4893F469-935D-BDAE-B05C-3443AC435B6A}" dt="2025-09-28T20:48:31.111" v="32" actId="1076"/>
        <pc:sldMkLst>
          <pc:docMk/>
          <pc:sldMk cId="0" sldId="265"/>
        </pc:sldMkLst>
      </pc:sldChg>
      <pc:sldChg chg="modSp">
        <pc:chgData name="liam.freeguard@gowercollegeswansea.ac.uk" userId="S::urn:spo:guest#liam.freeguard@gowercollegeswansea.ac.uk::" providerId="AD" clId="Web-{4893F469-935D-BDAE-B05C-3443AC435B6A}" dt="2025-09-28T20:49:19.971" v="43" actId="20577"/>
        <pc:sldMkLst>
          <pc:docMk/>
          <pc:sldMk cId="0" sldId="271"/>
        </pc:sldMkLst>
      </pc:sldChg>
    </pc:docChg>
  </pc:docChgLst>
  <pc:docChgLst>
    <pc:chgData name="Mark Thirlwell" userId="0eea46bc-1a08-4dae-8290-d9217da89020" providerId="ADAL" clId="{A74DFD5C-A00E-4D75-B54F-AE1372332AAE}"/>
    <pc:docChg chg="undo redo custSel mod modSld modMainMaster">
      <pc:chgData name="Mark Thirlwell" userId="0eea46bc-1a08-4dae-8290-d9217da89020" providerId="ADAL" clId="{A74DFD5C-A00E-4D75-B54F-AE1372332AAE}" dt="2025-10-26T08:39:56.107" v="1277" actId="20577"/>
      <pc:docMkLst>
        <pc:docMk/>
      </pc:docMkLst>
      <pc:sldChg chg="modSp mod">
        <pc:chgData name="Mark Thirlwell" userId="0eea46bc-1a08-4dae-8290-d9217da89020" providerId="ADAL" clId="{A74DFD5C-A00E-4D75-B54F-AE1372332AAE}" dt="2025-10-20T13:38:46.386" v="53" actId="20577"/>
        <pc:sldMkLst>
          <pc:docMk/>
          <pc:sldMk cId="0" sldId="256"/>
        </pc:sldMkLst>
        <pc:spChg chg="mod">
          <ac:chgData name="Mark Thirlwell" userId="0eea46bc-1a08-4dae-8290-d9217da89020" providerId="ADAL" clId="{A74DFD5C-A00E-4D75-B54F-AE1372332AAE}" dt="2025-10-20T13:38:46.386" v="53" actId="20577"/>
          <ac:spMkLst>
            <pc:docMk/>
            <pc:sldMk cId="0" sldId="256"/>
            <ac:spMk id="38" creationId="{00000000-0000-0000-0000-000000000000}"/>
          </ac:spMkLst>
        </pc:spChg>
      </pc:sldChg>
      <pc:sldChg chg="modSp mod">
        <pc:chgData name="Mark Thirlwell" userId="0eea46bc-1a08-4dae-8290-d9217da89020" providerId="ADAL" clId="{A74DFD5C-A00E-4D75-B54F-AE1372332AAE}" dt="2025-10-20T13:39:07.738" v="54" actId="1076"/>
        <pc:sldMkLst>
          <pc:docMk/>
          <pc:sldMk cId="0" sldId="257"/>
        </pc:sldMkLst>
        <pc:spChg chg="mod">
          <ac:chgData name="Mark Thirlwell" userId="0eea46bc-1a08-4dae-8290-d9217da89020" providerId="ADAL" clId="{A74DFD5C-A00E-4D75-B54F-AE1372332AAE}" dt="2025-10-20T13:39:07.738" v="54" actId="1076"/>
          <ac:spMkLst>
            <pc:docMk/>
            <pc:sldMk cId="0" sldId="257"/>
            <ac:spMk id="43" creationId="{00000000-0000-0000-0000-000000000000}"/>
          </ac:spMkLst>
        </pc:spChg>
      </pc:sldChg>
      <pc:sldChg chg="modSp mod">
        <pc:chgData name="Mark Thirlwell" userId="0eea46bc-1a08-4dae-8290-d9217da89020" providerId="ADAL" clId="{A74DFD5C-A00E-4D75-B54F-AE1372332AAE}" dt="2025-10-20T14:39:47.848" v="1274" actId="12"/>
        <pc:sldMkLst>
          <pc:docMk/>
          <pc:sldMk cId="0" sldId="258"/>
        </pc:sldMkLst>
        <pc:spChg chg="mod">
          <ac:chgData name="Mark Thirlwell" userId="0eea46bc-1a08-4dae-8290-d9217da89020" providerId="ADAL" clId="{A74DFD5C-A00E-4D75-B54F-AE1372332AAE}" dt="2025-10-20T13:39:50.775" v="69"/>
          <ac:spMkLst>
            <pc:docMk/>
            <pc:sldMk cId="0" sldId="258"/>
            <ac:spMk id="49" creationId="{00000000-0000-0000-0000-000000000000}"/>
          </ac:spMkLst>
        </pc:spChg>
        <pc:spChg chg="mod">
          <ac:chgData name="Mark Thirlwell" userId="0eea46bc-1a08-4dae-8290-d9217da89020" providerId="ADAL" clId="{A74DFD5C-A00E-4D75-B54F-AE1372332AAE}" dt="2025-10-20T14:39:47.848" v="1274" actId="12"/>
          <ac:spMkLst>
            <pc:docMk/>
            <pc:sldMk cId="0" sldId="258"/>
            <ac:spMk id="50" creationId="{00000000-0000-0000-0000-000000000000}"/>
          </ac:spMkLst>
        </pc:spChg>
      </pc:sldChg>
      <pc:sldChg chg="modSp mod">
        <pc:chgData name="Mark Thirlwell" userId="0eea46bc-1a08-4dae-8290-d9217da89020" providerId="ADAL" clId="{A74DFD5C-A00E-4D75-B54F-AE1372332AAE}" dt="2025-10-20T14:09:31.732" v="812" actId="948"/>
        <pc:sldMkLst>
          <pc:docMk/>
          <pc:sldMk cId="0" sldId="259"/>
        </pc:sldMkLst>
        <pc:spChg chg="mod">
          <ac:chgData name="Mark Thirlwell" userId="0eea46bc-1a08-4dae-8290-d9217da89020" providerId="ADAL" clId="{A74DFD5C-A00E-4D75-B54F-AE1372332AAE}" dt="2025-10-20T14:05:35.011" v="774"/>
          <ac:spMkLst>
            <pc:docMk/>
            <pc:sldMk cId="0" sldId="259"/>
            <ac:spMk id="55" creationId="{00000000-0000-0000-0000-000000000000}"/>
          </ac:spMkLst>
        </pc:spChg>
        <pc:spChg chg="mod">
          <ac:chgData name="Mark Thirlwell" userId="0eea46bc-1a08-4dae-8290-d9217da89020" providerId="ADAL" clId="{A74DFD5C-A00E-4D75-B54F-AE1372332AAE}" dt="2025-10-20T14:09:31.732" v="812" actId="948"/>
          <ac:spMkLst>
            <pc:docMk/>
            <pc:sldMk cId="0" sldId="259"/>
            <ac:spMk id="56" creationId="{00000000-0000-0000-0000-000000000000}"/>
          </ac:spMkLst>
        </pc:spChg>
      </pc:sldChg>
      <pc:sldChg chg="modSp mod">
        <pc:chgData name="Mark Thirlwell" userId="0eea46bc-1a08-4dae-8290-d9217da89020" providerId="ADAL" clId="{A74DFD5C-A00E-4D75-B54F-AE1372332AAE}" dt="2025-10-20T14:11:22.214" v="857" actId="5793"/>
        <pc:sldMkLst>
          <pc:docMk/>
          <pc:sldMk cId="0" sldId="260"/>
        </pc:sldMkLst>
        <pc:spChg chg="mod">
          <ac:chgData name="Mark Thirlwell" userId="0eea46bc-1a08-4dae-8290-d9217da89020" providerId="ADAL" clId="{A74DFD5C-A00E-4D75-B54F-AE1372332AAE}" dt="2025-10-20T14:05:39.199" v="775"/>
          <ac:spMkLst>
            <pc:docMk/>
            <pc:sldMk cId="0" sldId="260"/>
            <ac:spMk id="61" creationId="{00000000-0000-0000-0000-000000000000}"/>
          </ac:spMkLst>
        </pc:spChg>
        <pc:spChg chg="mod">
          <ac:chgData name="Mark Thirlwell" userId="0eea46bc-1a08-4dae-8290-d9217da89020" providerId="ADAL" clId="{A74DFD5C-A00E-4D75-B54F-AE1372332AAE}" dt="2025-10-20T14:11:22.214" v="857" actId="5793"/>
          <ac:spMkLst>
            <pc:docMk/>
            <pc:sldMk cId="0" sldId="260"/>
            <ac:spMk id="62" creationId="{00000000-0000-0000-0000-000000000000}"/>
          </ac:spMkLst>
        </pc:spChg>
      </pc:sldChg>
      <pc:sldChg chg="modSp mod">
        <pc:chgData name="Mark Thirlwell" userId="0eea46bc-1a08-4dae-8290-d9217da89020" providerId="ADAL" clId="{A74DFD5C-A00E-4D75-B54F-AE1372332AAE}" dt="2025-10-20T14:12:08.998" v="862" actId="948"/>
        <pc:sldMkLst>
          <pc:docMk/>
          <pc:sldMk cId="0" sldId="261"/>
        </pc:sldMkLst>
        <pc:spChg chg="mod">
          <ac:chgData name="Mark Thirlwell" userId="0eea46bc-1a08-4dae-8290-d9217da89020" providerId="ADAL" clId="{A74DFD5C-A00E-4D75-B54F-AE1372332AAE}" dt="2025-10-20T14:05:44.382" v="776"/>
          <ac:spMkLst>
            <pc:docMk/>
            <pc:sldMk cId="0" sldId="261"/>
            <ac:spMk id="67" creationId="{00000000-0000-0000-0000-000000000000}"/>
          </ac:spMkLst>
        </pc:spChg>
        <pc:spChg chg="mod">
          <ac:chgData name="Mark Thirlwell" userId="0eea46bc-1a08-4dae-8290-d9217da89020" providerId="ADAL" clId="{A74DFD5C-A00E-4D75-B54F-AE1372332AAE}" dt="2025-10-20T14:12:08.998" v="862" actId="948"/>
          <ac:spMkLst>
            <pc:docMk/>
            <pc:sldMk cId="0" sldId="261"/>
            <ac:spMk id="68" creationId="{00000000-0000-0000-0000-000000000000}"/>
          </ac:spMkLst>
        </pc:spChg>
      </pc:sldChg>
      <pc:sldChg chg="modSp mod">
        <pc:chgData name="Mark Thirlwell" userId="0eea46bc-1a08-4dae-8290-d9217da89020" providerId="ADAL" clId="{A74DFD5C-A00E-4D75-B54F-AE1372332AAE}" dt="2025-10-20T14:12:53.413" v="891" actId="5793"/>
        <pc:sldMkLst>
          <pc:docMk/>
          <pc:sldMk cId="0" sldId="262"/>
        </pc:sldMkLst>
        <pc:spChg chg="mod">
          <ac:chgData name="Mark Thirlwell" userId="0eea46bc-1a08-4dae-8290-d9217da89020" providerId="ADAL" clId="{A74DFD5C-A00E-4D75-B54F-AE1372332AAE}" dt="2025-10-20T14:05:50.041" v="777"/>
          <ac:spMkLst>
            <pc:docMk/>
            <pc:sldMk cId="0" sldId="262"/>
            <ac:spMk id="73" creationId="{00000000-0000-0000-0000-000000000000}"/>
          </ac:spMkLst>
        </pc:spChg>
        <pc:spChg chg="mod">
          <ac:chgData name="Mark Thirlwell" userId="0eea46bc-1a08-4dae-8290-d9217da89020" providerId="ADAL" clId="{A74DFD5C-A00E-4D75-B54F-AE1372332AAE}" dt="2025-10-20T14:12:53.413" v="891" actId="5793"/>
          <ac:spMkLst>
            <pc:docMk/>
            <pc:sldMk cId="0" sldId="262"/>
            <ac:spMk id="74" creationId="{00000000-0000-0000-0000-000000000000}"/>
          </ac:spMkLst>
        </pc:spChg>
      </pc:sldChg>
      <pc:sldChg chg="modSp mod">
        <pc:chgData name="Mark Thirlwell" userId="0eea46bc-1a08-4dae-8290-d9217da89020" providerId="ADAL" clId="{A74DFD5C-A00E-4D75-B54F-AE1372332AAE}" dt="2025-10-20T14:13:19.264" v="893" actId="14100"/>
        <pc:sldMkLst>
          <pc:docMk/>
          <pc:sldMk cId="0" sldId="263"/>
        </pc:sldMkLst>
        <pc:spChg chg="mod">
          <ac:chgData name="Mark Thirlwell" userId="0eea46bc-1a08-4dae-8290-d9217da89020" providerId="ADAL" clId="{A74DFD5C-A00E-4D75-B54F-AE1372332AAE}" dt="2025-10-20T14:05:55.046" v="778"/>
          <ac:spMkLst>
            <pc:docMk/>
            <pc:sldMk cId="0" sldId="263"/>
            <ac:spMk id="79" creationId="{00000000-0000-0000-0000-000000000000}"/>
          </ac:spMkLst>
        </pc:spChg>
        <pc:spChg chg="mod">
          <ac:chgData name="Mark Thirlwell" userId="0eea46bc-1a08-4dae-8290-d9217da89020" providerId="ADAL" clId="{A74DFD5C-A00E-4D75-B54F-AE1372332AAE}" dt="2025-10-20T14:13:19.264" v="893" actId="14100"/>
          <ac:spMkLst>
            <pc:docMk/>
            <pc:sldMk cId="0" sldId="263"/>
            <ac:spMk id="80" creationId="{00000000-0000-0000-0000-000000000000}"/>
          </ac:spMkLst>
        </pc:spChg>
      </pc:sldChg>
      <pc:sldChg chg="modSp mod">
        <pc:chgData name="Mark Thirlwell" userId="0eea46bc-1a08-4dae-8290-d9217da89020" providerId="ADAL" clId="{A74DFD5C-A00E-4D75-B54F-AE1372332AAE}" dt="2025-10-20T14:27:48.573" v="1156" actId="20577"/>
        <pc:sldMkLst>
          <pc:docMk/>
          <pc:sldMk cId="0" sldId="264"/>
        </pc:sldMkLst>
        <pc:spChg chg="mod">
          <ac:chgData name="Mark Thirlwell" userId="0eea46bc-1a08-4dae-8290-d9217da89020" providerId="ADAL" clId="{A74DFD5C-A00E-4D75-B54F-AE1372332AAE}" dt="2025-10-20T14:06:00.318" v="779"/>
          <ac:spMkLst>
            <pc:docMk/>
            <pc:sldMk cId="0" sldId="264"/>
            <ac:spMk id="85" creationId="{00000000-0000-0000-0000-000000000000}"/>
          </ac:spMkLst>
        </pc:spChg>
        <pc:spChg chg="mod">
          <ac:chgData name="Mark Thirlwell" userId="0eea46bc-1a08-4dae-8290-d9217da89020" providerId="ADAL" clId="{A74DFD5C-A00E-4D75-B54F-AE1372332AAE}" dt="2025-10-20T14:27:48.573" v="1156" actId="20577"/>
          <ac:spMkLst>
            <pc:docMk/>
            <pc:sldMk cId="0" sldId="264"/>
            <ac:spMk id="86" creationId="{00000000-0000-0000-0000-000000000000}"/>
          </ac:spMkLst>
        </pc:spChg>
      </pc:sldChg>
      <pc:sldChg chg="delSp modSp mod modNotesTx">
        <pc:chgData name="Mark Thirlwell" userId="0eea46bc-1a08-4dae-8290-d9217da89020" providerId="ADAL" clId="{A74DFD5C-A00E-4D75-B54F-AE1372332AAE}" dt="2025-10-20T14:16:22.809" v="993" actId="20577"/>
        <pc:sldMkLst>
          <pc:docMk/>
          <pc:sldMk cId="0" sldId="265"/>
        </pc:sldMkLst>
        <pc:spChg chg="mod">
          <ac:chgData name="Mark Thirlwell" userId="0eea46bc-1a08-4dae-8290-d9217da89020" providerId="ADAL" clId="{A74DFD5C-A00E-4D75-B54F-AE1372332AAE}" dt="2025-10-20T14:06:04.354" v="780"/>
          <ac:spMkLst>
            <pc:docMk/>
            <pc:sldMk cId="0" sldId="265"/>
            <ac:spMk id="91" creationId="{00000000-0000-0000-0000-000000000000}"/>
          </ac:spMkLst>
        </pc:spChg>
        <pc:spChg chg="mod">
          <ac:chgData name="Mark Thirlwell" userId="0eea46bc-1a08-4dae-8290-d9217da89020" providerId="ADAL" clId="{A74DFD5C-A00E-4D75-B54F-AE1372332AAE}" dt="2025-10-20T14:14:33.374" v="926" actId="1076"/>
          <ac:spMkLst>
            <pc:docMk/>
            <pc:sldMk cId="0" sldId="265"/>
            <ac:spMk id="92" creationId="{00000000-0000-0000-0000-000000000000}"/>
          </ac:spMkLst>
        </pc:spChg>
      </pc:sldChg>
      <pc:sldChg chg="modSp mod modNotesTx">
        <pc:chgData name="Mark Thirlwell" userId="0eea46bc-1a08-4dae-8290-d9217da89020" providerId="ADAL" clId="{A74DFD5C-A00E-4D75-B54F-AE1372332AAE}" dt="2025-10-26T08:39:56.107" v="1277" actId="20577"/>
        <pc:sldMkLst>
          <pc:docMk/>
          <pc:sldMk cId="0" sldId="266"/>
        </pc:sldMkLst>
        <pc:spChg chg="mod">
          <ac:chgData name="Mark Thirlwell" userId="0eea46bc-1a08-4dae-8290-d9217da89020" providerId="ADAL" clId="{A74DFD5C-A00E-4D75-B54F-AE1372332AAE}" dt="2025-10-20T14:06:10.871" v="781"/>
          <ac:spMkLst>
            <pc:docMk/>
            <pc:sldMk cId="0" sldId="266"/>
            <ac:spMk id="97" creationId="{00000000-0000-0000-0000-000000000000}"/>
          </ac:spMkLst>
        </pc:spChg>
        <pc:spChg chg="mod">
          <ac:chgData name="Mark Thirlwell" userId="0eea46bc-1a08-4dae-8290-d9217da89020" providerId="ADAL" clId="{A74DFD5C-A00E-4D75-B54F-AE1372332AAE}" dt="2025-10-20T14:17:07.992" v="995" actId="14100"/>
          <ac:spMkLst>
            <pc:docMk/>
            <pc:sldMk cId="0" sldId="266"/>
            <ac:spMk id="98" creationId="{00000000-0000-0000-0000-000000000000}"/>
          </ac:spMkLst>
        </pc:spChg>
        <pc:picChg chg="mod">
          <ac:chgData name="Mark Thirlwell" userId="0eea46bc-1a08-4dae-8290-d9217da89020" providerId="ADAL" clId="{A74DFD5C-A00E-4D75-B54F-AE1372332AAE}" dt="2025-10-20T14:36:01.460" v="1212" actId="1076"/>
          <ac:picMkLst>
            <pc:docMk/>
            <pc:sldMk cId="0" sldId="266"/>
            <ac:picMk id="99" creationId="{00000000-0000-0000-0000-000000000000}"/>
          </ac:picMkLst>
        </pc:picChg>
      </pc:sldChg>
      <pc:sldChg chg="modSp mod">
        <pc:chgData name="Mark Thirlwell" userId="0eea46bc-1a08-4dae-8290-d9217da89020" providerId="ADAL" clId="{A74DFD5C-A00E-4D75-B54F-AE1372332AAE}" dt="2025-10-20T14:17:28.898" v="1003" actId="20577"/>
        <pc:sldMkLst>
          <pc:docMk/>
          <pc:sldMk cId="0" sldId="267"/>
        </pc:sldMkLst>
        <pc:spChg chg="mod">
          <ac:chgData name="Mark Thirlwell" userId="0eea46bc-1a08-4dae-8290-d9217da89020" providerId="ADAL" clId="{A74DFD5C-A00E-4D75-B54F-AE1372332AAE}" dt="2025-10-20T14:06:14.631" v="782"/>
          <ac:spMkLst>
            <pc:docMk/>
            <pc:sldMk cId="0" sldId="267"/>
            <ac:spMk id="104" creationId="{00000000-0000-0000-0000-000000000000}"/>
          </ac:spMkLst>
        </pc:spChg>
        <pc:spChg chg="mod">
          <ac:chgData name="Mark Thirlwell" userId="0eea46bc-1a08-4dae-8290-d9217da89020" providerId="ADAL" clId="{A74DFD5C-A00E-4D75-B54F-AE1372332AAE}" dt="2025-10-20T14:17:28.898" v="1003" actId="20577"/>
          <ac:spMkLst>
            <pc:docMk/>
            <pc:sldMk cId="0" sldId="267"/>
            <ac:spMk id="105" creationId="{00000000-0000-0000-0000-000000000000}"/>
          </ac:spMkLst>
        </pc:spChg>
      </pc:sldChg>
      <pc:sldChg chg="delSp modSp mod modNotesTx">
        <pc:chgData name="Mark Thirlwell" userId="0eea46bc-1a08-4dae-8290-d9217da89020" providerId="ADAL" clId="{A74DFD5C-A00E-4D75-B54F-AE1372332AAE}" dt="2025-10-20T14:36:50.939" v="1255" actId="478"/>
        <pc:sldMkLst>
          <pc:docMk/>
          <pc:sldMk cId="0" sldId="268"/>
        </pc:sldMkLst>
        <pc:spChg chg="mod">
          <ac:chgData name="Mark Thirlwell" userId="0eea46bc-1a08-4dae-8290-d9217da89020" providerId="ADAL" clId="{A74DFD5C-A00E-4D75-B54F-AE1372332AAE}" dt="2025-10-20T14:06:18.159" v="783"/>
          <ac:spMkLst>
            <pc:docMk/>
            <pc:sldMk cId="0" sldId="268"/>
            <ac:spMk id="110" creationId="{00000000-0000-0000-0000-000000000000}"/>
          </ac:spMkLst>
        </pc:spChg>
        <pc:spChg chg="mod">
          <ac:chgData name="Mark Thirlwell" userId="0eea46bc-1a08-4dae-8290-d9217da89020" providerId="ADAL" clId="{A74DFD5C-A00E-4D75-B54F-AE1372332AAE}" dt="2025-10-20T14:17:40.121" v="1005" actId="20577"/>
          <ac:spMkLst>
            <pc:docMk/>
            <pc:sldMk cId="0" sldId="268"/>
            <ac:spMk id="111" creationId="{00000000-0000-0000-0000-000000000000}"/>
          </ac:spMkLst>
        </pc:spChg>
      </pc:sldChg>
      <pc:sldChg chg="modSp mod modNotesTx">
        <pc:chgData name="Mark Thirlwell" userId="0eea46bc-1a08-4dae-8290-d9217da89020" providerId="ADAL" clId="{A74DFD5C-A00E-4D75-B54F-AE1372332AAE}" dt="2025-10-26T08:39:54.121" v="1276" actId="20577"/>
        <pc:sldMkLst>
          <pc:docMk/>
          <pc:sldMk cId="0" sldId="269"/>
        </pc:sldMkLst>
        <pc:spChg chg="mod">
          <ac:chgData name="Mark Thirlwell" userId="0eea46bc-1a08-4dae-8290-d9217da89020" providerId="ADAL" clId="{A74DFD5C-A00E-4D75-B54F-AE1372332AAE}" dt="2025-10-20T14:06:22.391" v="784"/>
          <ac:spMkLst>
            <pc:docMk/>
            <pc:sldMk cId="0" sldId="269"/>
            <ac:spMk id="117" creationId="{00000000-0000-0000-0000-000000000000}"/>
          </ac:spMkLst>
        </pc:spChg>
        <pc:spChg chg="mod">
          <ac:chgData name="Mark Thirlwell" userId="0eea46bc-1a08-4dae-8290-d9217da89020" providerId="ADAL" clId="{A74DFD5C-A00E-4D75-B54F-AE1372332AAE}" dt="2025-10-20T14:17:47.159" v="1006" actId="108"/>
          <ac:spMkLst>
            <pc:docMk/>
            <pc:sldMk cId="0" sldId="269"/>
            <ac:spMk id="118" creationId="{00000000-0000-0000-0000-000000000000}"/>
          </ac:spMkLst>
        </pc:spChg>
        <pc:picChg chg="mod">
          <ac:chgData name="Mark Thirlwell" userId="0eea46bc-1a08-4dae-8290-d9217da89020" providerId="ADAL" clId="{A74DFD5C-A00E-4D75-B54F-AE1372332AAE}" dt="2025-10-20T14:35:31.535" v="1188" actId="1076"/>
          <ac:picMkLst>
            <pc:docMk/>
            <pc:sldMk cId="0" sldId="269"/>
            <ac:picMk id="119" creationId="{00000000-0000-0000-0000-000000000000}"/>
          </ac:picMkLst>
        </pc:picChg>
      </pc:sldChg>
      <pc:sldChg chg="modSp mod modNotesTx">
        <pc:chgData name="Mark Thirlwell" userId="0eea46bc-1a08-4dae-8290-d9217da89020" providerId="ADAL" clId="{A74DFD5C-A00E-4D75-B54F-AE1372332AAE}" dt="2025-10-26T08:39:52.338" v="1275" actId="20577"/>
        <pc:sldMkLst>
          <pc:docMk/>
          <pc:sldMk cId="0" sldId="270"/>
        </pc:sldMkLst>
        <pc:spChg chg="mod">
          <ac:chgData name="Mark Thirlwell" userId="0eea46bc-1a08-4dae-8290-d9217da89020" providerId="ADAL" clId="{A74DFD5C-A00E-4D75-B54F-AE1372332AAE}" dt="2025-10-20T14:06:27.490" v="785"/>
          <ac:spMkLst>
            <pc:docMk/>
            <pc:sldMk cId="0" sldId="270"/>
            <ac:spMk id="124" creationId="{00000000-0000-0000-0000-000000000000}"/>
          </ac:spMkLst>
        </pc:spChg>
        <pc:spChg chg="mod">
          <ac:chgData name="Mark Thirlwell" userId="0eea46bc-1a08-4dae-8290-d9217da89020" providerId="ADAL" clId="{A74DFD5C-A00E-4D75-B54F-AE1372332AAE}" dt="2025-10-20T14:18:18.604" v="1017" actId="14100"/>
          <ac:spMkLst>
            <pc:docMk/>
            <pc:sldMk cId="0" sldId="270"/>
            <ac:spMk id="125" creationId="{00000000-0000-0000-0000-000000000000}"/>
          </ac:spMkLst>
        </pc:spChg>
        <pc:picChg chg="mod">
          <ac:chgData name="Mark Thirlwell" userId="0eea46bc-1a08-4dae-8290-d9217da89020" providerId="ADAL" clId="{A74DFD5C-A00E-4D75-B54F-AE1372332AAE}" dt="2025-10-20T14:35:08.682" v="1185" actId="1076"/>
          <ac:picMkLst>
            <pc:docMk/>
            <pc:sldMk cId="0" sldId="270"/>
            <ac:picMk id="126" creationId="{00000000-0000-0000-0000-000000000000}"/>
          </ac:picMkLst>
        </pc:picChg>
      </pc:sldChg>
      <pc:sldChg chg="modSp mod">
        <pc:chgData name="Mark Thirlwell" userId="0eea46bc-1a08-4dae-8290-d9217da89020" providerId="ADAL" clId="{A74DFD5C-A00E-4D75-B54F-AE1372332AAE}" dt="2025-10-20T14:18:27.045" v="1018" actId="108"/>
        <pc:sldMkLst>
          <pc:docMk/>
          <pc:sldMk cId="0" sldId="271"/>
        </pc:sldMkLst>
        <pc:spChg chg="mod">
          <ac:chgData name="Mark Thirlwell" userId="0eea46bc-1a08-4dae-8290-d9217da89020" providerId="ADAL" clId="{A74DFD5C-A00E-4D75-B54F-AE1372332AAE}" dt="2025-10-20T14:06:32.759" v="786"/>
          <ac:spMkLst>
            <pc:docMk/>
            <pc:sldMk cId="0" sldId="271"/>
            <ac:spMk id="131" creationId="{00000000-0000-0000-0000-000000000000}"/>
          </ac:spMkLst>
        </pc:spChg>
        <pc:spChg chg="mod">
          <ac:chgData name="Mark Thirlwell" userId="0eea46bc-1a08-4dae-8290-d9217da89020" providerId="ADAL" clId="{A74DFD5C-A00E-4D75-B54F-AE1372332AAE}" dt="2025-10-20T14:18:27.045" v="1018" actId="108"/>
          <ac:spMkLst>
            <pc:docMk/>
            <pc:sldMk cId="0" sldId="271"/>
            <ac:spMk id="132" creationId="{00000000-0000-0000-0000-000000000000}"/>
          </ac:spMkLst>
        </pc:spChg>
      </pc:sldChg>
      <pc:sldChg chg="modSp mod">
        <pc:chgData name="Mark Thirlwell" userId="0eea46bc-1a08-4dae-8290-d9217da89020" providerId="ADAL" clId="{A74DFD5C-A00E-4D75-B54F-AE1372332AAE}" dt="2025-10-20T14:19:03.674" v="1044" actId="5793"/>
        <pc:sldMkLst>
          <pc:docMk/>
          <pc:sldMk cId="0" sldId="272"/>
        </pc:sldMkLst>
        <pc:spChg chg="mod">
          <ac:chgData name="Mark Thirlwell" userId="0eea46bc-1a08-4dae-8290-d9217da89020" providerId="ADAL" clId="{A74DFD5C-A00E-4D75-B54F-AE1372332AAE}" dt="2025-10-20T14:06:37.043" v="787"/>
          <ac:spMkLst>
            <pc:docMk/>
            <pc:sldMk cId="0" sldId="272"/>
            <ac:spMk id="137" creationId="{00000000-0000-0000-0000-000000000000}"/>
          </ac:spMkLst>
        </pc:spChg>
        <pc:spChg chg="mod">
          <ac:chgData name="Mark Thirlwell" userId="0eea46bc-1a08-4dae-8290-d9217da89020" providerId="ADAL" clId="{A74DFD5C-A00E-4D75-B54F-AE1372332AAE}" dt="2025-10-20T14:19:03.674" v="1044" actId="5793"/>
          <ac:spMkLst>
            <pc:docMk/>
            <pc:sldMk cId="0" sldId="272"/>
            <ac:spMk id="138" creationId="{00000000-0000-0000-0000-000000000000}"/>
          </ac:spMkLst>
        </pc:spChg>
      </pc:sldChg>
      <pc:sldChg chg="modSp mod">
        <pc:chgData name="Mark Thirlwell" userId="0eea46bc-1a08-4dae-8290-d9217da89020" providerId="ADAL" clId="{A74DFD5C-A00E-4D75-B54F-AE1372332AAE}" dt="2025-10-20T14:19:18.536" v="1045" actId="108"/>
        <pc:sldMkLst>
          <pc:docMk/>
          <pc:sldMk cId="0" sldId="273"/>
        </pc:sldMkLst>
        <pc:spChg chg="mod">
          <ac:chgData name="Mark Thirlwell" userId="0eea46bc-1a08-4dae-8290-d9217da89020" providerId="ADAL" clId="{A74DFD5C-A00E-4D75-B54F-AE1372332AAE}" dt="2025-10-20T14:06:40.983" v="788"/>
          <ac:spMkLst>
            <pc:docMk/>
            <pc:sldMk cId="0" sldId="273"/>
            <ac:spMk id="143" creationId="{00000000-0000-0000-0000-000000000000}"/>
          </ac:spMkLst>
        </pc:spChg>
        <pc:spChg chg="mod">
          <ac:chgData name="Mark Thirlwell" userId="0eea46bc-1a08-4dae-8290-d9217da89020" providerId="ADAL" clId="{A74DFD5C-A00E-4D75-B54F-AE1372332AAE}" dt="2025-10-20T14:19:18.536" v="1045" actId="108"/>
          <ac:spMkLst>
            <pc:docMk/>
            <pc:sldMk cId="0" sldId="273"/>
            <ac:spMk id="144" creationId="{00000000-0000-0000-0000-000000000000}"/>
          </ac:spMkLst>
        </pc:spChg>
      </pc:sldChg>
      <pc:sldChg chg="modSp mod">
        <pc:chgData name="Mark Thirlwell" userId="0eea46bc-1a08-4dae-8290-d9217da89020" providerId="ADAL" clId="{A74DFD5C-A00E-4D75-B54F-AE1372332AAE}" dt="2025-10-20T14:20:00.122" v="1068" actId="5793"/>
        <pc:sldMkLst>
          <pc:docMk/>
          <pc:sldMk cId="0" sldId="274"/>
        </pc:sldMkLst>
        <pc:spChg chg="mod">
          <ac:chgData name="Mark Thirlwell" userId="0eea46bc-1a08-4dae-8290-d9217da89020" providerId="ADAL" clId="{A74DFD5C-A00E-4D75-B54F-AE1372332AAE}" dt="2025-10-20T14:06:48.563" v="789"/>
          <ac:spMkLst>
            <pc:docMk/>
            <pc:sldMk cId="0" sldId="274"/>
            <ac:spMk id="149" creationId="{00000000-0000-0000-0000-000000000000}"/>
          </ac:spMkLst>
        </pc:spChg>
        <pc:spChg chg="mod">
          <ac:chgData name="Mark Thirlwell" userId="0eea46bc-1a08-4dae-8290-d9217da89020" providerId="ADAL" clId="{A74DFD5C-A00E-4D75-B54F-AE1372332AAE}" dt="2025-10-20T14:20:00.122" v="1068" actId="5793"/>
          <ac:spMkLst>
            <pc:docMk/>
            <pc:sldMk cId="0" sldId="274"/>
            <ac:spMk id="150" creationId="{00000000-0000-0000-0000-000000000000}"/>
          </ac:spMkLst>
        </pc:spChg>
      </pc:sldChg>
      <pc:sldChg chg="modSp mod">
        <pc:chgData name="Mark Thirlwell" userId="0eea46bc-1a08-4dae-8290-d9217da89020" providerId="ADAL" clId="{A74DFD5C-A00E-4D75-B54F-AE1372332AAE}" dt="2025-10-20T14:20:15.946" v="1069" actId="108"/>
        <pc:sldMkLst>
          <pc:docMk/>
          <pc:sldMk cId="0" sldId="275"/>
        </pc:sldMkLst>
        <pc:spChg chg="mod">
          <ac:chgData name="Mark Thirlwell" userId="0eea46bc-1a08-4dae-8290-d9217da89020" providerId="ADAL" clId="{A74DFD5C-A00E-4D75-B54F-AE1372332AAE}" dt="2025-10-20T14:06:52.611" v="790"/>
          <ac:spMkLst>
            <pc:docMk/>
            <pc:sldMk cId="0" sldId="275"/>
            <ac:spMk id="155" creationId="{00000000-0000-0000-0000-000000000000}"/>
          </ac:spMkLst>
        </pc:spChg>
        <pc:spChg chg="mod">
          <ac:chgData name="Mark Thirlwell" userId="0eea46bc-1a08-4dae-8290-d9217da89020" providerId="ADAL" clId="{A74DFD5C-A00E-4D75-B54F-AE1372332AAE}" dt="2025-10-20T14:20:15.946" v="1069" actId="108"/>
          <ac:spMkLst>
            <pc:docMk/>
            <pc:sldMk cId="0" sldId="275"/>
            <ac:spMk id="156" creationId="{00000000-0000-0000-0000-000000000000}"/>
          </ac:spMkLst>
        </pc:spChg>
      </pc:sldChg>
      <pc:sldChg chg="modSp mod">
        <pc:chgData name="Mark Thirlwell" userId="0eea46bc-1a08-4dae-8290-d9217da89020" providerId="ADAL" clId="{A74DFD5C-A00E-4D75-B54F-AE1372332AAE}" dt="2025-10-20T14:20:39.846" v="1071" actId="12"/>
        <pc:sldMkLst>
          <pc:docMk/>
          <pc:sldMk cId="0" sldId="276"/>
        </pc:sldMkLst>
        <pc:spChg chg="mod">
          <ac:chgData name="Mark Thirlwell" userId="0eea46bc-1a08-4dae-8290-d9217da89020" providerId="ADAL" clId="{A74DFD5C-A00E-4D75-B54F-AE1372332AAE}" dt="2025-10-20T14:06:57.338" v="791"/>
          <ac:spMkLst>
            <pc:docMk/>
            <pc:sldMk cId="0" sldId="276"/>
            <ac:spMk id="161" creationId="{00000000-0000-0000-0000-000000000000}"/>
          </ac:spMkLst>
        </pc:spChg>
        <pc:spChg chg="mod">
          <ac:chgData name="Mark Thirlwell" userId="0eea46bc-1a08-4dae-8290-d9217da89020" providerId="ADAL" clId="{A74DFD5C-A00E-4D75-B54F-AE1372332AAE}" dt="2025-10-20T14:20:39.846" v="1071" actId="12"/>
          <ac:spMkLst>
            <pc:docMk/>
            <pc:sldMk cId="0" sldId="276"/>
            <ac:spMk id="162" creationId="{00000000-0000-0000-0000-000000000000}"/>
          </ac:spMkLst>
        </pc:spChg>
      </pc:sldChg>
      <pc:sldChg chg="modSp mod">
        <pc:chgData name="Mark Thirlwell" userId="0eea46bc-1a08-4dae-8290-d9217da89020" providerId="ADAL" clId="{A74DFD5C-A00E-4D75-B54F-AE1372332AAE}" dt="2025-10-20T14:20:44.227" v="1072" actId="108"/>
        <pc:sldMkLst>
          <pc:docMk/>
          <pc:sldMk cId="0" sldId="277"/>
        </pc:sldMkLst>
        <pc:spChg chg="mod">
          <ac:chgData name="Mark Thirlwell" userId="0eea46bc-1a08-4dae-8290-d9217da89020" providerId="ADAL" clId="{A74DFD5C-A00E-4D75-B54F-AE1372332AAE}" dt="2025-10-20T14:07:02.650" v="792"/>
          <ac:spMkLst>
            <pc:docMk/>
            <pc:sldMk cId="0" sldId="277"/>
            <ac:spMk id="167" creationId="{00000000-0000-0000-0000-000000000000}"/>
          </ac:spMkLst>
        </pc:spChg>
        <pc:spChg chg="mod">
          <ac:chgData name="Mark Thirlwell" userId="0eea46bc-1a08-4dae-8290-d9217da89020" providerId="ADAL" clId="{A74DFD5C-A00E-4D75-B54F-AE1372332AAE}" dt="2025-10-20T14:20:44.227" v="1072" actId="108"/>
          <ac:spMkLst>
            <pc:docMk/>
            <pc:sldMk cId="0" sldId="277"/>
            <ac:spMk id="168" creationId="{00000000-0000-0000-0000-000000000000}"/>
          </ac:spMkLst>
        </pc:spChg>
      </pc:sldChg>
      <pc:sldChg chg="modSp mod">
        <pc:chgData name="Mark Thirlwell" userId="0eea46bc-1a08-4dae-8290-d9217da89020" providerId="ADAL" clId="{A74DFD5C-A00E-4D75-B54F-AE1372332AAE}" dt="2025-10-20T14:37:12.637" v="1257" actId="5793"/>
        <pc:sldMkLst>
          <pc:docMk/>
          <pc:sldMk cId="0" sldId="278"/>
        </pc:sldMkLst>
        <pc:spChg chg="mod">
          <ac:chgData name="Mark Thirlwell" userId="0eea46bc-1a08-4dae-8290-d9217da89020" providerId="ADAL" clId="{A74DFD5C-A00E-4D75-B54F-AE1372332AAE}" dt="2025-10-20T14:07:07.362" v="793"/>
          <ac:spMkLst>
            <pc:docMk/>
            <pc:sldMk cId="0" sldId="278"/>
            <ac:spMk id="173" creationId="{00000000-0000-0000-0000-000000000000}"/>
          </ac:spMkLst>
        </pc:spChg>
        <pc:spChg chg="mod">
          <ac:chgData name="Mark Thirlwell" userId="0eea46bc-1a08-4dae-8290-d9217da89020" providerId="ADAL" clId="{A74DFD5C-A00E-4D75-B54F-AE1372332AAE}" dt="2025-10-20T14:37:12.637" v="1257" actId="5793"/>
          <ac:spMkLst>
            <pc:docMk/>
            <pc:sldMk cId="0" sldId="278"/>
            <ac:spMk id="174" creationId="{00000000-0000-0000-0000-000000000000}"/>
          </ac:spMkLst>
        </pc:spChg>
      </pc:sldChg>
      <pc:sldChg chg="modSp mod">
        <pc:chgData name="Mark Thirlwell" userId="0eea46bc-1a08-4dae-8290-d9217da89020" providerId="ADAL" clId="{A74DFD5C-A00E-4D75-B54F-AE1372332AAE}" dt="2025-10-20T14:22:19.658" v="1116" actId="5793"/>
        <pc:sldMkLst>
          <pc:docMk/>
          <pc:sldMk cId="0" sldId="279"/>
        </pc:sldMkLst>
        <pc:spChg chg="mod">
          <ac:chgData name="Mark Thirlwell" userId="0eea46bc-1a08-4dae-8290-d9217da89020" providerId="ADAL" clId="{A74DFD5C-A00E-4D75-B54F-AE1372332AAE}" dt="2025-10-20T14:07:14.016" v="794"/>
          <ac:spMkLst>
            <pc:docMk/>
            <pc:sldMk cId="0" sldId="279"/>
            <ac:spMk id="179" creationId="{00000000-0000-0000-0000-000000000000}"/>
          </ac:spMkLst>
        </pc:spChg>
        <pc:spChg chg="mod">
          <ac:chgData name="Mark Thirlwell" userId="0eea46bc-1a08-4dae-8290-d9217da89020" providerId="ADAL" clId="{A74DFD5C-A00E-4D75-B54F-AE1372332AAE}" dt="2025-10-20T14:22:19.658" v="1116" actId="5793"/>
          <ac:spMkLst>
            <pc:docMk/>
            <pc:sldMk cId="0" sldId="279"/>
            <ac:spMk id="180" creationId="{00000000-0000-0000-0000-000000000000}"/>
          </ac:spMkLst>
        </pc:spChg>
      </pc:sldChg>
      <pc:sldChg chg="modSp mod">
        <pc:chgData name="Mark Thirlwell" userId="0eea46bc-1a08-4dae-8290-d9217da89020" providerId="ADAL" clId="{A74DFD5C-A00E-4D75-B54F-AE1372332AAE}" dt="2025-10-20T14:07:18.307" v="795"/>
        <pc:sldMkLst>
          <pc:docMk/>
          <pc:sldMk cId="0" sldId="280"/>
        </pc:sldMkLst>
        <pc:spChg chg="mod">
          <ac:chgData name="Mark Thirlwell" userId="0eea46bc-1a08-4dae-8290-d9217da89020" providerId="ADAL" clId="{A74DFD5C-A00E-4D75-B54F-AE1372332AAE}" dt="2025-10-20T14:07:18.307" v="795"/>
          <ac:spMkLst>
            <pc:docMk/>
            <pc:sldMk cId="0" sldId="280"/>
            <ac:spMk id="186" creationId="{00000000-0000-0000-0000-000000000000}"/>
          </ac:spMkLst>
        </pc:spChg>
      </pc:sldChg>
      <pc:sldChg chg="modSp mod">
        <pc:chgData name="Mark Thirlwell" userId="0eea46bc-1a08-4dae-8290-d9217da89020" providerId="ADAL" clId="{A74DFD5C-A00E-4D75-B54F-AE1372332AAE}" dt="2025-10-20T14:23:51.881" v="1130" actId="20577"/>
        <pc:sldMkLst>
          <pc:docMk/>
          <pc:sldMk cId="0" sldId="281"/>
        </pc:sldMkLst>
        <pc:spChg chg="mod">
          <ac:chgData name="Mark Thirlwell" userId="0eea46bc-1a08-4dae-8290-d9217da89020" providerId="ADAL" clId="{A74DFD5C-A00E-4D75-B54F-AE1372332AAE}" dt="2025-10-20T14:07:22.742" v="796"/>
          <ac:spMkLst>
            <pc:docMk/>
            <pc:sldMk cId="0" sldId="281"/>
            <ac:spMk id="192" creationId="{00000000-0000-0000-0000-000000000000}"/>
          </ac:spMkLst>
        </pc:spChg>
        <pc:spChg chg="mod">
          <ac:chgData name="Mark Thirlwell" userId="0eea46bc-1a08-4dae-8290-d9217da89020" providerId="ADAL" clId="{A74DFD5C-A00E-4D75-B54F-AE1372332AAE}" dt="2025-10-20T14:23:51.881" v="1130" actId="20577"/>
          <ac:spMkLst>
            <pc:docMk/>
            <pc:sldMk cId="0" sldId="281"/>
            <ac:spMk id="193" creationId="{00000000-0000-0000-0000-000000000000}"/>
          </ac:spMkLst>
        </pc:spChg>
      </pc:sldChg>
      <pc:sldChg chg="modSp mod">
        <pc:chgData name="Mark Thirlwell" userId="0eea46bc-1a08-4dae-8290-d9217da89020" providerId="ADAL" clId="{A74DFD5C-A00E-4D75-B54F-AE1372332AAE}" dt="2025-10-20T14:22:53.520" v="1119" actId="12"/>
        <pc:sldMkLst>
          <pc:docMk/>
          <pc:sldMk cId="0" sldId="282"/>
        </pc:sldMkLst>
        <pc:spChg chg="mod">
          <ac:chgData name="Mark Thirlwell" userId="0eea46bc-1a08-4dae-8290-d9217da89020" providerId="ADAL" clId="{A74DFD5C-A00E-4D75-B54F-AE1372332AAE}" dt="2025-10-20T14:07:27.406" v="797"/>
          <ac:spMkLst>
            <pc:docMk/>
            <pc:sldMk cId="0" sldId="282"/>
            <ac:spMk id="198" creationId="{00000000-0000-0000-0000-000000000000}"/>
          </ac:spMkLst>
        </pc:spChg>
        <pc:spChg chg="mod">
          <ac:chgData name="Mark Thirlwell" userId="0eea46bc-1a08-4dae-8290-d9217da89020" providerId="ADAL" clId="{A74DFD5C-A00E-4D75-B54F-AE1372332AAE}" dt="2025-10-20T14:22:53.520" v="1119" actId="12"/>
          <ac:spMkLst>
            <pc:docMk/>
            <pc:sldMk cId="0" sldId="282"/>
            <ac:spMk id="199" creationId="{00000000-0000-0000-0000-000000000000}"/>
          </ac:spMkLst>
        </pc:spChg>
      </pc:sldChg>
      <pc:sldChg chg="modSp mod">
        <pc:chgData name="Mark Thirlwell" userId="0eea46bc-1a08-4dae-8290-d9217da89020" providerId="ADAL" clId="{A74DFD5C-A00E-4D75-B54F-AE1372332AAE}" dt="2025-10-20T14:23:02.968" v="1120" actId="108"/>
        <pc:sldMkLst>
          <pc:docMk/>
          <pc:sldMk cId="0" sldId="283"/>
        </pc:sldMkLst>
        <pc:spChg chg="mod">
          <ac:chgData name="Mark Thirlwell" userId="0eea46bc-1a08-4dae-8290-d9217da89020" providerId="ADAL" clId="{A74DFD5C-A00E-4D75-B54F-AE1372332AAE}" dt="2025-10-20T14:07:32.399" v="798"/>
          <ac:spMkLst>
            <pc:docMk/>
            <pc:sldMk cId="0" sldId="283"/>
            <ac:spMk id="204" creationId="{00000000-0000-0000-0000-000000000000}"/>
          </ac:spMkLst>
        </pc:spChg>
        <pc:spChg chg="mod">
          <ac:chgData name="Mark Thirlwell" userId="0eea46bc-1a08-4dae-8290-d9217da89020" providerId="ADAL" clId="{A74DFD5C-A00E-4D75-B54F-AE1372332AAE}" dt="2025-10-20T14:23:02.968" v="1120" actId="108"/>
          <ac:spMkLst>
            <pc:docMk/>
            <pc:sldMk cId="0" sldId="283"/>
            <ac:spMk id="205" creationId="{00000000-0000-0000-0000-000000000000}"/>
          </ac:spMkLst>
        </pc:spChg>
      </pc:sldChg>
      <pc:sldChg chg="modSp mod">
        <pc:chgData name="Mark Thirlwell" userId="0eea46bc-1a08-4dae-8290-d9217da89020" providerId="ADAL" clId="{A74DFD5C-A00E-4D75-B54F-AE1372332AAE}" dt="2025-10-20T14:07:37.900" v="799"/>
        <pc:sldMkLst>
          <pc:docMk/>
          <pc:sldMk cId="0" sldId="284"/>
        </pc:sldMkLst>
        <pc:spChg chg="mod">
          <ac:chgData name="Mark Thirlwell" userId="0eea46bc-1a08-4dae-8290-d9217da89020" providerId="ADAL" clId="{A74DFD5C-A00E-4D75-B54F-AE1372332AAE}" dt="2025-10-20T14:07:37.900" v="799"/>
          <ac:spMkLst>
            <pc:docMk/>
            <pc:sldMk cId="0" sldId="284"/>
            <ac:spMk id="211" creationId="{00000000-0000-0000-0000-000000000000}"/>
          </ac:spMkLst>
        </pc:spChg>
      </pc:sldChg>
      <pc:sldChg chg="modSp mod">
        <pc:chgData name="Mark Thirlwell" userId="0eea46bc-1a08-4dae-8290-d9217da89020" providerId="ADAL" clId="{A74DFD5C-A00E-4D75-B54F-AE1372332AAE}" dt="2025-10-20T14:26:57.400" v="1155" actId="1076"/>
        <pc:sldMkLst>
          <pc:docMk/>
          <pc:sldMk cId="0" sldId="285"/>
        </pc:sldMkLst>
        <pc:spChg chg="mod">
          <ac:chgData name="Mark Thirlwell" userId="0eea46bc-1a08-4dae-8290-d9217da89020" providerId="ADAL" clId="{A74DFD5C-A00E-4D75-B54F-AE1372332AAE}" dt="2025-10-20T14:05:25.174" v="773"/>
          <ac:spMkLst>
            <pc:docMk/>
            <pc:sldMk cId="0" sldId="285"/>
            <ac:spMk id="217" creationId="{00000000-0000-0000-0000-000000000000}"/>
          </ac:spMkLst>
        </pc:spChg>
        <pc:spChg chg="mod">
          <ac:chgData name="Mark Thirlwell" userId="0eea46bc-1a08-4dae-8290-d9217da89020" providerId="ADAL" clId="{A74DFD5C-A00E-4D75-B54F-AE1372332AAE}" dt="2025-10-20T14:26:57.400" v="1155" actId="1076"/>
          <ac:spMkLst>
            <pc:docMk/>
            <pc:sldMk cId="0" sldId="285"/>
            <ac:spMk id="218" creationId="{00000000-0000-0000-0000-000000000000}"/>
          </ac:spMkLst>
        </pc:spChg>
      </pc:sldChg>
      <pc:sldChg chg="modSp mod">
        <pc:chgData name="Mark Thirlwell" userId="0eea46bc-1a08-4dae-8290-d9217da89020" providerId="ADAL" clId="{A74DFD5C-A00E-4D75-B54F-AE1372332AAE}" dt="2025-10-20T14:33:32.955" v="1165"/>
        <pc:sldMkLst>
          <pc:docMk/>
          <pc:sldMk cId="0" sldId="286"/>
        </pc:sldMkLst>
        <pc:spChg chg="mod">
          <ac:chgData name="Mark Thirlwell" userId="0eea46bc-1a08-4dae-8290-d9217da89020" providerId="ADAL" clId="{A74DFD5C-A00E-4D75-B54F-AE1372332AAE}" dt="2025-10-20T14:33:32.955" v="1165"/>
          <ac:spMkLst>
            <pc:docMk/>
            <pc:sldMk cId="0" sldId="286"/>
            <ac:spMk id="224" creationId="{00000000-0000-0000-0000-000000000000}"/>
          </ac:spMkLst>
        </pc:spChg>
      </pc:sldChg>
      <pc:sldMasterChg chg="addSp delSp modSp mod">
        <pc:chgData name="Mark Thirlwell" userId="0eea46bc-1a08-4dae-8290-d9217da89020" providerId="ADAL" clId="{A74DFD5C-A00E-4D75-B54F-AE1372332AAE}" dt="2025-10-20T13:38:30.167" v="47"/>
        <pc:sldMasterMkLst>
          <pc:docMk/>
          <pc:sldMasterMk cId="0" sldId="2147483648"/>
        </pc:sldMasterMkLst>
      </pc:sldMasterChg>
    </pc:docChg>
  </pc:docChgLst>
  <pc:docChgLst>
    <pc:chgData name="John, Catherine" userId="36b10958-3fe6-4d82-9cee-736ae9074b3f" providerId="ADAL" clId="{7CE9EBFF-1EB6-4E95-820E-35801409E55C}"/>
    <pc:docChg chg="custSel modSld">
      <pc:chgData name="John, Catherine" userId="36b10958-3fe6-4d82-9cee-736ae9074b3f" providerId="ADAL" clId="{7CE9EBFF-1EB6-4E95-820E-35801409E55C}" dt="2025-10-29T13:59:49.287" v="11" actId="20577"/>
      <pc:docMkLst>
        <pc:docMk/>
      </pc:docMkLst>
      <pc:sldChg chg="modSp mod">
        <pc:chgData name="John, Catherine" userId="36b10958-3fe6-4d82-9cee-736ae9074b3f" providerId="ADAL" clId="{7CE9EBFF-1EB6-4E95-820E-35801409E55C}" dt="2025-10-29T13:57:40.771" v="6" actId="20577"/>
        <pc:sldMkLst>
          <pc:docMk/>
          <pc:sldMk cId="0" sldId="277"/>
        </pc:sldMkLst>
        <pc:spChg chg="mod">
          <ac:chgData name="John, Catherine" userId="36b10958-3fe6-4d82-9cee-736ae9074b3f" providerId="ADAL" clId="{7CE9EBFF-1EB6-4E95-820E-35801409E55C}" dt="2025-10-29T13:57:40.771" v="6" actId="20577"/>
          <ac:spMkLst>
            <pc:docMk/>
            <pc:sldMk cId="0" sldId="277"/>
            <ac:spMk id="167" creationId="{00000000-0000-0000-0000-000000000000}"/>
          </ac:spMkLst>
        </pc:spChg>
      </pc:sldChg>
      <pc:sldChg chg="modSp mod">
        <pc:chgData name="John, Catherine" userId="36b10958-3fe6-4d82-9cee-736ae9074b3f" providerId="ADAL" clId="{7CE9EBFF-1EB6-4E95-820E-35801409E55C}" dt="2025-10-29T13:59:49.287" v="11" actId="20577"/>
        <pc:sldMkLst>
          <pc:docMk/>
          <pc:sldMk cId="0" sldId="283"/>
        </pc:sldMkLst>
        <pc:spChg chg="mod">
          <ac:chgData name="John, Catherine" userId="36b10958-3fe6-4d82-9cee-736ae9074b3f" providerId="ADAL" clId="{7CE9EBFF-1EB6-4E95-820E-35801409E55C}" dt="2025-10-29T13:59:49.287" v="11" actId="20577"/>
          <ac:spMkLst>
            <pc:docMk/>
            <pc:sldMk cId="0" sldId="283"/>
            <ac:spMk id="204" creationId="{00000000-0000-0000-0000-000000000000}"/>
          </ac:spMkLst>
        </pc:spChg>
      </pc:sldChg>
    </pc:docChg>
  </pc:docChgLst>
  <pc:docChgLst>
    <pc:chgData name="liam.freeguard@gowercollegeswansea.ac.uk" userId="S::urn:spo:guest#liam.freeguard@gowercollegeswansea.ac.uk::" providerId="AD" clId="Web-{C6D82E03-4AE0-6C82-3A4E-1C9B97420274}"/>
    <pc:docChg chg="modSld">
      <pc:chgData name="liam.freeguard@gowercollegeswansea.ac.uk" userId="S::urn:spo:guest#liam.freeguard@gowercollegeswansea.ac.uk::" providerId="AD" clId="Web-{C6D82E03-4AE0-6C82-3A4E-1C9B97420274}" dt="2025-10-17T15:19:07.878" v="2" actId="14100"/>
      <pc:docMkLst>
        <pc:docMk/>
      </pc:docMkLst>
      <pc:sldChg chg="modSp">
        <pc:chgData name="liam.freeguard@gowercollegeswansea.ac.uk" userId="S::urn:spo:guest#liam.freeguard@gowercollegeswansea.ac.uk::" providerId="AD" clId="Web-{C6D82E03-4AE0-6C82-3A4E-1C9B97420274}" dt="2025-10-17T15:18:53.315" v="0" actId="14100"/>
        <pc:sldMkLst>
          <pc:docMk/>
          <pc:sldMk cId="0" sldId="260"/>
        </pc:sldMkLst>
        <pc:spChg chg="mod">
          <ac:chgData name="liam.freeguard@gowercollegeswansea.ac.uk" userId="S::urn:spo:guest#liam.freeguard@gowercollegeswansea.ac.uk::" providerId="AD" clId="Web-{C6D82E03-4AE0-6C82-3A4E-1C9B97420274}" dt="2025-10-17T15:18:53.315" v="0" actId="14100"/>
          <ac:spMkLst>
            <pc:docMk/>
            <pc:sldMk cId="0" sldId="260"/>
            <ac:spMk id="62" creationId="{00000000-0000-0000-0000-000000000000}"/>
          </ac:spMkLst>
        </pc:spChg>
      </pc:sldChg>
      <pc:sldChg chg="modSp">
        <pc:chgData name="liam.freeguard@gowercollegeswansea.ac.uk" userId="S::urn:spo:guest#liam.freeguard@gowercollegeswansea.ac.uk::" providerId="AD" clId="Web-{C6D82E03-4AE0-6C82-3A4E-1C9B97420274}" dt="2025-10-17T15:19:04.112" v="1" actId="14100"/>
        <pc:sldMkLst>
          <pc:docMk/>
          <pc:sldMk cId="0" sldId="272"/>
        </pc:sldMkLst>
        <pc:spChg chg="mod">
          <ac:chgData name="liam.freeguard@gowercollegeswansea.ac.uk" userId="S::urn:spo:guest#liam.freeguard@gowercollegeswansea.ac.uk::" providerId="AD" clId="Web-{C6D82E03-4AE0-6C82-3A4E-1C9B97420274}" dt="2025-10-17T15:19:04.112" v="1" actId="14100"/>
          <ac:spMkLst>
            <pc:docMk/>
            <pc:sldMk cId="0" sldId="272"/>
            <ac:spMk id="138" creationId="{00000000-0000-0000-0000-000000000000}"/>
          </ac:spMkLst>
        </pc:spChg>
      </pc:sldChg>
      <pc:sldChg chg="modSp">
        <pc:chgData name="liam.freeguard@gowercollegeswansea.ac.uk" userId="S::urn:spo:guest#liam.freeguard@gowercollegeswansea.ac.uk::" providerId="AD" clId="Web-{C6D82E03-4AE0-6C82-3A4E-1C9B97420274}" dt="2025-10-17T15:19:07.878" v="2" actId="14100"/>
        <pc:sldMkLst>
          <pc:docMk/>
          <pc:sldMk cId="0" sldId="274"/>
        </pc:sldMkLst>
        <pc:spChg chg="mod">
          <ac:chgData name="liam.freeguard@gowercollegeswansea.ac.uk" userId="S::urn:spo:guest#liam.freeguard@gowercollegeswansea.ac.uk::" providerId="AD" clId="Web-{C6D82E03-4AE0-6C82-3A4E-1C9B97420274}" dt="2025-10-17T15:19:07.878" v="2" actId="14100"/>
          <ac:spMkLst>
            <pc:docMk/>
            <pc:sldMk cId="0" sldId="274"/>
            <ac:spMk id="150" creationId="{00000000-0000-0000-0000-000000000000}"/>
          </ac:spMkLst>
        </pc:spChg>
      </pc:sldChg>
    </pc:docChg>
  </pc:docChgLst>
  <pc:docChgLst>
    <pc:chgData name="Hazell, Danielle" userId="16322be0-50ef-46ff-b0c0-d304bc10d5d2" providerId="ADAL" clId="{E6D12E1F-DF63-450C-A9ED-E72C5F6C045B}"/>
    <pc:docChg chg="custSel modSld modMainMaster">
      <pc:chgData name="Hazell, Danielle" userId="16322be0-50ef-46ff-b0c0-d304bc10d5d2" providerId="ADAL" clId="{E6D12E1F-DF63-450C-A9ED-E72C5F6C045B}" dt="2025-10-27T09:02:38.147" v="3"/>
      <pc:docMkLst>
        <pc:docMk/>
      </pc:docMkLst>
      <pc:sldChg chg="addSp modSp mod">
        <pc:chgData name="Hazell, Danielle" userId="16322be0-50ef-46ff-b0c0-d304bc10d5d2" providerId="ADAL" clId="{E6D12E1F-DF63-450C-A9ED-E72C5F6C045B}" dt="2025-10-27T09:02:13.893" v="1"/>
        <pc:sldMkLst>
          <pc:docMk/>
          <pc:sldMk cId="0" sldId="286"/>
        </pc:sldMkLst>
        <pc:spChg chg="add mod">
          <ac:chgData name="Hazell, Danielle" userId="16322be0-50ef-46ff-b0c0-d304bc10d5d2" providerId="ADAL" clId="{E6D12E1F-DF63-450C-A9ED-E72C5F6C045B}" dt="2025-10-27T09:02:13.893" v="1"/>
          <ac:spMkLst>
            <pc:docMk/>
            <pc:sldMk cId="0" sldId="286"/>
            <ac:spMk id="2" creationId="{14B22F33-AF44-8E8B-7C06-B3C0AD92B721}"/>
          </ac:spMkLst>
        </pc:spChg>
        <pc:spChg chg="mod">
          <ac:chgData name="Hazell, Danielle" userId="16322be0-50ef-46ff-b0c0-d304bc10d5d2" providerId="ADAL" clId="{E6D12E1F-DF63-450C-A9ED-E72C5F6C045B}" dt="2025-10-27T09:02:13.077" v="0" actId="1076"/>
          <ac:spMkLst>
            <pc:docMk/>
            <pc:sldMk cId="0" sldId="286"/>
            <ac:spMk id="224" creationId="{00000000-0000-0000-0000-000000000000}"/>
          </ac:spMkLst>
        </pc:spChg>
      </pc:sldChg>
      <pc:sldMasterChg chg="addSp delSp modSp mod">
        <pc:chgData name="Hazell, Danielle" userId="16322be0-50ef-46ff-b0c0-d304bc10d5d2" providerId="ADAL" clId="{E6D12E1F-DF63-450C-A9ED-E72C5F6C045B}" dt="2025-10-27T09:02:38.147" v="3"/>
        <pc:sldMasterMkLst>
          <pc:docMk/>
          <pc:sldMasterMk cId="0" sldId="2147483648"/>
        </pc:sldMasterMkLst>
        <pc:spChg chg="add mod">
          <ac:chgData name="Hazell, Danielle" userId="16322be0-50ef-46ff-b0c0-d304bc10d5d2" providerId="ADAL" clId="{E6D12E1F-DF63-450C-A9ED-E72C5F6C045B}" dt="2025-10-27T09:02:38.147" v="3"/>
          <ac:spMkLst>
            <pc:docMk/>
            <pc:sldMasterMk cId="0" sldId="2147483648"/>
            <ac:spMk id="3" creationId="{CC1C600E-DB26-F849-8D3C-349F6148F011}"/>
          </ac:spMkLst>
        </pc:spChg>
        <pc:spChg chg="add mod">
          <ac:chgData name="Hazell, Danielle" userId="16322be0-50ef-46ff-b0c0-d304bc10d5d2" providerId="ADAL" clId="{E6D12E1F-DF63-450C-A9ED-E72C5F6C045B}" dt="2025-10-27T09:02:38.147" v="3"/>
          <ac:spMkLst>
            <pc:docMk/>
            <pc:sldMasterMk cId="0" sldId="2147483648"/>
            <ac:spMk id="5" creationId="{C379B3D8-D839-B8F1-4910-63278140A8A6}"/>
          </ac:spMkLst>
        </pc:spChg>
        <pc:picChg chg="add mod">
          <ac:chgData name="Hazell, Danielle" userId="16322be0-50ef-46ff-b0c0-d304bc10d5d2" providerId="ADAL" clId="{E6D12E1F-DF63-450C-A9ED-E72C5F6C045B}" dt="2025-10-27T09:02:38.147" v="3"/>
          <ac:picMkLst>
            <pc:docMk/>
            <pc:sldMasterMk cId="0" sldId="2147483648"/>
            <ac:picMk id="4" creationId="{72598E56-C5ED-2A2A-D8E3-AE7FAB2E96A0}"/>
          </ac:picMkLst>
        </pc:picChg>
        <pc:picChg chg="add mod">
          <ac:chgData name="Hazell, Danielle" userId="16322be0-50ef-46ff-b0c0-d304bc10d5d2" providerId="ADAL" clId="{E6D12E1F-DF63-450C-A9ED-E72C5F6C045B}" dt="2025-10-27T09:02:38.147" v="3"/>
          <ac:picMkLst>
            <pc:docMk/>
            <pc:sldMasterMk cId="0" sldId="2147483648"/>
            <ac:picMk id="6" creationId="{77DCE04F-4AE4-D69E-06D1-9AFF162F2D55}"/>
          </ac:picMkLst>
        </pc:picChg>
        <pc:picChg chg="add mod">
          <ac:chgData name="Hazell, Danielle" userId="16322be0-50ef-46ff-b0c0-d304bc10d5d2" providerId="ADAL" clId="{E6D12E1F-DF63-450C-A9ED-E72C5F6C045B}" dt="2025-10-27T09:02:38.147" v="3"/>
          <ac:picMkLst>
            <pc:docMk/>
            <pc:sldMasterMk cId="0" sldId="2147483648"/>
            <ac:picMk id="7" creationId="{04721167-ED1D-5FB5-9A84-8A0683BDCD1B}"/>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 name="Google Shape;3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 name="Google Shape;3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781b54d7e4_0_4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dirty="0"/>
              <a:t>Note to tutor: Link to pre-plumbed cylinder example</a:t>
            </a:r>
          </a:p>
          <a:p>
            <a:pPr marL="0" lvl="0" indent="0" algn="l" rtl="0">
              <a:lnSpc>
                <a:spcPct val="100000"/>
              </a:lnSpc>
              <a:spcBef>
                <a:spcPts val="360"/>
              </a:spcBef>
              <a:spcAft>
                <a:spcPts val="0"/>
              </a:spcAft>
              <a:buSzPts val="1400"/>
              <a:buNone/>
            </a:pPr>
            <a:r>
              <a:rPr lang="en-GB" dirty="0"/>
              <a:t>https://professional.vaillant.co.uk/downloads/product-manuals/unistor-1/unistor-pre-plumbed-boiler-cylinder-domestic-installation-and-maintenance-instructions-1956774.pdf</a:t>
            </a:r>
            <a:endParaRPr dirty="0"/>
          </a:p>
        </p:txBody>
      </p:sp>
      <p:sp>
        <p:nvSpPr>
          <p:cNvPr id="89" name="Google Shape;89;g3781b54d7e4_0_4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781b54d7e4_0_5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95" name="Google Shape;95;g3781b54d7e4_0_5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781b54d7e4_0_5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02" name="Google Shape;102;g3781b54d7e4_0_5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781b54d7e4_0_6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dirty="0"/>
              <a:t>Tutor to source system layout image.</a:t>
            </a:r>
            <a:endParaRPr dirty="0"/>
          </a:p>
        </p:txBody>
      </p:sp>
      <p:sp>
        <p:nvSpPr>
          <p:cNvPr id="108" name="Google Shape;108;g3781b54d7e4_0_6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115" name="Google Shape;115;p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3781b54d7e4_0_7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122" name="Google Shape;122;g3781b54d7e4_0_7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781b54d7e4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29" name="Google Shape;129;g3781b54d7e4_0_8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781b54d7e4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135" name="Google Shape;135;g3781b54d7e4_0_9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781b54d7e4_0_10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41" name="Google Shape;141;g3781b54d7e4_0_10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3781b54d7e4_0_10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47" name="Google Shape;147;g3781b54d7e4_0_10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 name="Google Shape;41;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3781b54d7e4_0_1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53" name="Google Shape;153;g3781b54d7e4_0_11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3781b54d7e4_0_15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59" name="Google Shape;159;g3781b54d7e4_0_15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3781b54d7e4_0_15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65" name="Google Shape;165;g3781b54d7e4_0_15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781b54d7e4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71" name="Google Shape;171;g3781b54d7e4_0_12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3781b54d7e4_0_1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77" name="Google Shape;177;g3781b54d7e4_0_13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3781b54d7e4_0_17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3" name="Google Shape;183;g3781b54d7e4_0_17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84" name="Google Shape;184;g3781b54d7e4_0_17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781b54d7e4_0_14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90" name="Google Shape;190;g3781b54d7e4_0_14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781b54d7e4_0_16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96" name="Google Shape;196;g3781b54d7e4_0_16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781b54d7e4_0_16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02" name="Google Shape;202;g3781b54d7e4_0_16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781b54d7e4_0_18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8" name="Google Shape;208;g3781b54d7e4_0_18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09" name="Google Shape;209;g3781b54d7e4_0_18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7" name="Google Shape;47;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215" name="Google Shape;215;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21" name="Google Shape;221;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2" name="Google Shape;222;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31</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53" name="Google Shape;53;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781b54d7e4_0_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59" name="Google Shape;59;g3781b54d7e4_0_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781b54d7e4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5" name="Google Shape;65;g3781b54d7e4_0_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781b54d7e4_0_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1" name="Google Shape;71;g3781b54d7e4_0_2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781b54d7e4_0_3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7" name="Google Shape;77;g3781b54d7e4_0_3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781b54d7e4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83" name="Google Shape;83;g3781b54d7e4_0_3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0"/>
        <p:cNvGrpSpPr/>
        <p:nvPr/>
      </p:nvGrpSpPr>
      <p:grpSpPr>
        <a:xfrm>
          <a:off x="0" y="0"/>
          <a:ext cx="0" cy="0"/>
          <a:chOff x="0" y="0"/>
          <a:chExt cx="0" cy="0"/>
        </a:xfrm>
      </p:grpSpPr>
      <p:sp>
        <p:nvSpPr>
          <p:cNvPr id="21" name="Google Shape;21;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2"/>
        <p:cNvGrpSpPr/>
        <p:nvPr/>
      </p:nvGrpSpPr>
      <p:grpSpPr>
        <a:xfrm>
          <a:off x="0" y="0"/>
          <a:ext cx="0" cy="0"/>
          <a:chOff x="0" y="0"/>
          <a:chExt cx="0" cy="0"/>
        </a:xfrm>
      </p:grpSpPr>
      <p:sp>
        <p:nvSpPr>
          <p:cNvPr id="23" name="Google Shape;23;p18"/>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4" name="Google Shape;24;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5"/>
        <p:cNvGrpSpPr/>
        <p:nvPr/>
      </p:nvGrpSpPr>
      <p:grpSpPr>
        <a:xfrm>
          <a:off x="0" y="0"/>
          <a:ext cx="0" cy="0"/>
          <a:chOff x="0" y="0"/>
          <a:chExt cx="0" cy="0"/>
        </a:xfrm>
      </p:grpSpPr>
      <p:sp>
        <p:nvSpPr>
          <p:cNvPr id="26" name="Google Shape;26;p19"/>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7" name="Google Shape;27;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8" name="Google Shape;28;p19"/>
          <p:cNvSpPr>
            <a:spLocks noGrp="1"/>
          </p:cNvSpPr>
          <p:nvPr>
            <p:ph type="pic" idx="2"/>
          </p:nvPr>
        </p:nvSpPr>
        <p:spPr>
          <a:xfrm>
            <a:off x="8280052" y="1800000"/>
            <a:ext cx="3600798" cy="4139999"/>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lnSpc>
                <a:spcPct val="100000"/>
              </a:lnSpc>
              <a:spcBef>
                <a:spcPts val="502"/>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7"/>
              <a:buFont typeface="Arial"/>
              <a:buNone/>
            </a:pPr>
            <a:r>
              <a:rPr lang="en-GB" sz="1807" b="0" i="0" u="none" strike="noStrike" cap="none">
                <a:solidFill>
                  <a:srgbClr val="D9D9D9"/>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lnSpc>
                <a:spcPct val="100000"/>
              </a:lnSpc>
              <a:spcBef>
                <a:spcPts val="0"/>
              </a:spcBef>
              <a:spcAft>
                <a:spcPts val="0"/>
              </a:spcAft>
              <a:buClr>
                <a:srgbClr val="000000"/>
              </a:buClr>
              <a:buSzPts val="1400"/>
              <a:buFont typeface="Arial"/>
              <a:buNone/>
              <a:defRPr sz="3600" b="1" i="0" u="none" strike="noStrike" cap="none">
                <a:solidFill>
                  <a:srgbClr val="FC442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9"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17" b="0" i="0" u="none" strike="noStrike" cap="none">
                <a:solidFill>
                  <a:srgbClr val="CC0000"/>
                </a:solidFill>
                <a:latin typeface="Arial"/>
                <a:ea typeface="Arial"/>
                <a:cs typeface="Arial"/>
                <a:sym typeface="Arial"/>
              </a:defRPr>
            </a:lvl9pPr>
          </a:lstStyle>
          <a:p>
            <a:endParaRPr/>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Clr>
                <a:srgbClr val="000000"/>
              </a:buClr>
              <a:buSzPts val="1400"/>
              <a:buFont typeface="Arial"/>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lnSpc>
                <a:spcPct val="100000"/>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lnSpc>
                <a:spcPct val="100000"/>
              </a:lnSpc>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lnSpc>
                <a:spcPct val="100000"/>
              </a:lnSpc>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lnSpc>
                <a:spcPct val="100000"/>
              </a:lnSpc>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Arial"/>
                <a:ea typeface="Arial"/>
                <a:cs typeface="Arial"/>
                <a:sym typeface="Arial"/>
              </a:rPr>
              <a:t>‹#›</a:t>
            </a:fld>
            <a:endParaRPr sz="1600" b="0" i="0" u="none" strike="noStrike" cap="none">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CC1C600E-DB26-F849-8D3C-349F6148F011}"/>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72598E56-C5ED-2A2A-D8E3-AE7FAB2E96A0}"/>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32047" y="170588"/>
            <a:ext cx="591666" cy="437463"/>
          </a:xfrm>
          <a:prstGeom prst="rect">
            <a:avLst/>
          </a:prstGeom>
          <a:noFill/>
          <a:ln>
            <a:noFill/>
          </a:ln>
        </p:spPr>
      </p:pic>
      <p:sp>
        <p:nvSpPr>
          <p:cNvPr id="5" name="Text Box 2">
            <a:extLst>
              <a:ext uri="{FF2B5EF4-FFF2-40B4-BE49-F238E27FC236}">
                <a16:creationId xmlns:a16="http://schemas.microsoft.com/office/drawing/2014/main" id="{C379B3D8-D839-B8F1-4910-63278140A8A6}"/>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77DCE04F-4AE4-D69E-06D1-9AFF162F2D55}"/>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04721167-ED1D-5FB5-9A84-8A0683BDCD1B}"/>
              </a:ext>
            </a:extLst>
          </p:cNvPr>
          <p:cNvPicPr>
            <a:picLocks noChangeAspect="1"/>
          </p:cNvPicPr>
          <p:nvPr userDrawn="1"/>
        </p:nvPicPr>
        <p:blipFill>
          <a:blip r:embed="rId9"/>
          <a:stretch>
            <a:fillRect/>
          </a:stretch>
        </p:blipFill>
        <p:spPr>
          <a:xfrm>
            <a:off x="948541"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assets.publishing.service.gov.uk/media/66f6c6ce3b919067bb4828cc/ADG_with_2024_amendments.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4"/>
          <p:cNvSpPr txBox="1"/>
          <p:nvPr/>
        </p:nvSpPr>
        <p:spPr>
          <a:xfrm>
            <a:off x="360000" y="1800000"/>
            <a:ext cx="10800000" cy="377989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0" indent="0">
              <a:lnSpc>
                <a:spcPct val="110000"/>
              </a:lnSpc>
              <a:spcAft>
                <a:spcPts val="1200"/>
              </a:spcAft>
              <a:buClr>
                <a:srgbClr val="170130"/>
              </a:buClr>
              <a:buSzPts val="2800"/>
              <a:buNone/>
              <a:defRPr sz="2800" b="1">
                <a:solidFill>
                  <a:srgbClr val="170130"/>
                </a:solidFill>
              </a:defRPr>
            </a:lvl1pPr>
          </a:lstStyle>
          <a:p>
            <a:r>
              <a:rPr lang="en-GB" dirty="0"/>
              <a:t>Occupational Specialism: Plumbing &amp; Heating Engineering</a:t>
            </a:r>
          </a:p>
          <a:p>
            <a:r>
              <a:rPr lang="en-GB" b="0" dirty="0">
                <a:solidFill>
                  <a:schemeClr val="dk1"/>
                </a:solidFill>
              </a:rPr>
              <a:t>K1.7 Plumbing and heating systems</a:t>
            </a:r>
            <a:endParaRPr lang="en-GB" b="0" dirty="0">
              <a:solidFill>
                <a:srgbClr val="3432E1"/>
              </a:solidFill>
            </a:endParaRPr>
          </a:p>
          <a:p>
            <a:r>
              <a:rPr lang="en-GB" dirty="0">
                <a:solidFill>
                  <a:schemeClr val="accent6"/>
                </a:solidFill>
              </a:rPr>
              <a:t>Unvented hot water principles</a:t>
            </a:r>
            <a:endParaRPr dirty="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3781b54d7e4_0_4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Unvented system components</a:t>
            </a:r>
          </a:p>
        </p:txBody>
      </p:sp>
      <p:sp>
        <p:nvSpPr>
          <p:cNvPr id="92" name="Google Shape;92;g3781b54d7e4_0_44"/>
          <p:cNvSpPr txBox="1">
            <a:spLocks noGrp="1"/>
          </p:cNvSpPr>
          <p:nvPr>
            <p:ph type="body" idx="1"/>
          </p:nvPr>
        </p:nvSpPr>
        <p:spPr>
          <a:xfrm>
            <a:off x="360000" y="1800000"/>
            <a:ext cx="11530169" cy="4331343"/>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Expansion vessel or internal bubble top.</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Control thermostat.</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Overheat thermostat.</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PRV and TPRV.</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Tundish and discharge pipe.</a:t>
            </a:r>
          </a:p>
          <a:p>
            <a:pPr marL="0" indent="0">
              <a:spcAft>
                <a:spcPts val="1200"/>
              </a:spcAft>
              <a:buSzPct val="100000"/>
            </a:pPr>
            <a:endParaRPr dirty="0">
              <a:latin typeface="Arial" panose="020B0604020202020204" pitchFamily="34" charset="0"/>
              <a:cs typeface="Arial" panose="020B0604020202020204" pitchFamily="34" charset="0"/>
            </a:endParaRPr>
          </a:p>
          <a:p>
            <a:pPr marL="0" indent="0">
              <a:spcAft>
                <a:spcPts val="1200"/>
              </a:spcAft>
              <a:buSzPct val="100000"/>
            </a:pPr>
            <a:r>
              <a:rPr lang="en-GB" b="1" dirty="0">
                <a:latin typeface="Arial" panose="020B0604020202020204" pitchFamily="34" charset="0"/>
                <a:cs typeface="Arial" panose="020B0604020202020204" pitchFamily="34" charset="0"/>
              </a:rPr>
              <a:t>Question: </a:t>
            </a:r>
            <a:r>
              <a:rPr lang="en-GB" dirty="0">
                <a:latin typeface="Arial" panose="020B0604020202020204" pitchFamily="34" charset="0"/>
                <a:cs typeface="Arial" panose="020B0604020202020204" pitchFamily="34" charset="0"/>
              </a:rPr>
              <a:t>Which component replaces the open vent pipe in an unvented system?</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3781b54d7e4_0_5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Managing expansion without a cistern</a:t>
            </a:r>
          </a:p>
        </p:txBody>
      </p:sp>
      <p:sp>
        <p:nvSpPr>
          <p:cNvPr id="98" name="Google Shape;98;g3781b54d7e4_0_52"/>
          <p:cNvSpPr txBox="1">
            <a:spLocks noGrp="1"/>
          </p:cNvSpPr>
          <p:nvPr>
            <p:ph type="body" idx="1"/>
          </p:nvPr>
        </p:nvSpPr>
        <p:spPr>
          <a:xfrm>
            <a:off x="359999" y="1800000"/>
            <a:ext cx="7783103"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In the absence of a feed and expansion cistern, unvented systems use either a separate expansion vessel or an internal air gap. The vessel’s diaphragm compresses to absorb increased volume when water heats. If the vessel fails or loses charge, the PRV will open to release pressure. </a:t>
            </a:r>
            <a:endParaRPr dirty="0"/>
          </a:p>
          <a:p>
            <a:pPr marL="0" indent="0">
              <a:spcAft>
                <a:spcPts val="1200"/>
              </a:spcAft>
            </a:pPr>
            <a:r>
              <a:rPr lang="en-GB" dirty="0"/>
              <a:t>This system ensures expansion is managed safely without requiring a cistern.</a:t>
            </a:r>
            <a:endParaRPr dirty="0"/>
          </a:p>
        </p:txBody>
      </p:sp>
      <p:pic>
        <p:nvPicPr>
          <p:cNvPr id="99" name="Google Shape;99;g3781b54d7e4_0_52" title="IMG_3769.heic"/>
          <p:cNvPicPr preferRelativeResize="0">
            <a:picLocks noChangeAspect="1"/>
          </p:cNvPicPr>
          <p:nvPr/>
        </p:nvPicPr>
        <p:blipFill rotWithShape="1">
          <a:blip r:embed="rId3">
            <a:alphaModFix/>
          </a:blip>
          <a:srcRect t="19973" b="22696"/>
          <a:stretch/>
        </p:blipFill>
        <p:spPr>
          <a:xfrm>
            <a:off x="8639626" y="1800000"/>
            <a:ext cx="3240000" cy="330218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3781b54d7e4_0_5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Expansion vessel</a:t>
            </a:r>
          </a:p>
        </p:txBody>
      </p:sp>
      <p:sp>
        <p:nvSpPr>
          <p:cNvPr id="105" name="Google Shape;105;g3781b54d7e4_0_59"/>
          <p:cNvSpPr txBox="1">
            <a:spLocks noGrp="1"/>
          </p:cNvSpPr>
          <p:nvPr>
            <p:ph type="body" idx="1"/>
          </p:nvPr>
        </p:nvSpPr>
        <p:spPr>
          <a:xfrm>
            <a:off x="360000" y="1908100"/>
            <a:ext cx="11520600" cy="4032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Pre-charged with air or nitrogen.</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Flexible diaphragm absorbs volume increase.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Must be correctly sized for cylinder.</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Requires regular re-charging and testing.</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Prevents nuisance discharge from valves.</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3781b54d7e4_0_6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System layout</a:t>
            </a:r>
          </a:p>
        </p:txBody>
      </p:sp>
      <p:sp>
        <p:nvSpPr>
          <p:cNvPr id="111" name="Google Shape;111;g3781b54d7e4_0_6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Cylinder</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Expansion vessel</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Safety valve set</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Tundish and discharge pipe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Heat source and controls.</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Temperature control without open vent</a:t>
            </a:r>
          </a:p>
        </p:txBody>
      </p:sp>
      <p:sp>
        <p:nvSpPr>
          <p:cNvPr id="118" name="Google Shape;118;p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In vented systems, excess heat could escape via the open vent pipe. In unvented systems, temperature must be strictly controlled by thermostats. The control thermostat maintains operating temperature (60°C), and an overheat thermostat cuts out at 85–90°C.</a:t>
            </a:r>
            <a:endParaRPr dirty="0"/>
          </a:p>
          <a:p>
            <a:pPr marL="0" indent="0">
              <a:spcAft>
                <a:spcPts val="1200"/>
              </a:spcAft>
            </a:pPr>
            <a:r>
              <a:rPr lang="en-GB" dirty="0"/>
              <a:t>If these fail, the TPRV will discharge to prevent dangerous overheating. This closed-loop protection replaces the open vent’s safety function.</a:t>
            </a:r>
            <a:endParaRPr dirty="0"/>
          </a:p>
        </p:txBody>
      </p:sp>
      <p:pic>
        <p:nvPicPr>
          <p:cNvPr id="119" name="Google Shape;119;p9" title="IMG_3762.heic"/>
          <p:cNvPicPr preferRelativeResize="0">
            <a:picLocks noChangeAspect="1"/>
          </p:cNvPicPr>
          <p:nvPr/>
        </p:nvPicPr>
        <p:blipFill rotWithShape="1">
          <a:blip r:embed="rId3">
            <a:alphaModFix/>
          </a:blip>
          <a:srcRect t="19061"/>
          <a:stretch/>
        </p:blipFill>
        <p:spPr>
          <a:xfrm>
            <a:off x="9359625" y="1800000"/>
            <a:ext cx="2520000" cy="36262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g3781b54d7e4_0_7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Examining live systems</a:t>
            </a:r>
          </a:p>
        </p:txBody>
      </p:sp>
      <p:sp>
        <p:nvSpPr>
          <p:cNvPr id="125" name="Google Shape;125;g3781b54d7e4_0_78"/>
          <p:cNvSpPr txBox="1">
            <a:spLocks noGrp="1"/>
          </p:cNvSpPr>
          <p:nvPr>
            <p:ph type="body" idx="1"/>
          </p:nvPr>
        </p:nvSpPr>
        <p:spPr>
          <a:xfrm>
            <a:off x="360000" y="1800000"/>
            <a:ext cx="8042595" cy="4032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Observe cylinder in training rig.</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Identify expansion vessel, PRV, TPRV, and tundish.</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Trace discharge pipe route.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Check thermostat settings.</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Compare against schematic diagram.</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pic>
        <p:nvPicPr>
          <p:cNvPr id="126" name="Google Shape;126;g3781b54d7e4_0_78" title="IMG_3767.heic"/>
          <p:cNvPicPr preferRelativeResize="0">
            <a:picLocks noChangeAspect="1"/>
          </p:cNvPicPr>
          <p:nvPr/>
        </p:nvPicPr>
        <p:blipFill>
          <a:blip r:embed="rId3">
            <a:alphaModFix/>
          </a:blip>
          <a:stretch>
            <a:fillRect/>
          </a:stretch>
        </p:blipFill>
        <p:spPr>
          <a:xfrm>
            <a:off x="9360000" y="1180262"/>
            <a:ext cx="2520000" cy="448001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g3781b54d7e4_0_8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Servicing requirements</a:t>
            </a:r>
          </a:p>
        </p:txBody>
      </p:sp>
      <p:sp>
        <p:nvSpPr>
          <p:cNvPr id="132" name="Google Shape;132;g3781b54d7e4_0_8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Unvented hot water cylinders must be serviced annually by a G3-qualified engineer. This includes testing the control and overheat thermostats, operating the PRV and TPRV, recharging the expansion vessel, cleaning the strainer and inspecting the tundish and discharge pipework. </a:t>
            </a:r>
            <a:endParaRPr dirty="0"/>
          </a:p>
          <a:p>
            <a:pPr marL="0" indent="0">
              <a:spcAft>
                <a:spcPts val="1200"/>
              </a:spcAft>
            </a:pPr>
            <a:r>
              <a:rPr lang="en-GB" dirty="0"/>
              <a:t>In hard water areas, immersion heaters may need descaling. All checks are recorded in the Benchmark logbook to demonstrate compliance.</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3781b54d7e4_0_9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Key service tasks</a:t>
            </a:r>
          </a:p>
        </p:txBody>
      </p:sp>
      <p:sp>
        <p:nvSpPr>
          <p:cNvPr id="138" name="Google Shape;138;g3781b54d7e4_0_92"/>
          <p:cNvSpPr txBox="1">
            <a:spLocks noGrp="1"/>
          </p:cNvSpPr>
          <p:nvPr>
            <p:ph type="body" idx="1"/>
          </p:nvPr>
        </p:nvSpPr>
        <p:spPr>
          <a:xfrm>
            <a:off x="360000" y="1800000"/>
            <a:ext cx="11530169" cy="4331343"/>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Test thermostat operation.</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Manually operate relief valves.</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Recharge expansion vessel.</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Check discharge pipe termination.</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Record findings in logbook.</a:t>
            </a:r>
          </a:p>
          <a:p>
            <a:pPr marL="0" indent="0">
              <a:spcAft>
                <a:spcPts val="1200"/>
              </a:spcAft>
              <a:buSzPct val="100000"/>
            </a:pPr>
            <a:endParaRPr dirty="0">
              <a:latin typeface="Arial" panose="020B0604020202020204" pitchFamily="34" charset="0"/>
              <a:cs typeface="Arial" panose="020B0604020202020204" pitchFamily="34" charset="0"/>
            </a:endParaRPr>
          </a:p>
          <a:p>
            <a:pPr marL="0" indent="0">
              <a:spcAft>
                <a:spcPts val="1200"/>
              </a:spcAft>
              <a:buSzPct val="100000"/>
            </a:pPr>
            <a:r>
              <a:rPr lang="en-GB" b="1" dirty="0">
                <a:latin typeface="Arial" panose="020B0604020202020204" pitchFamily="34" charset="0"/>
                <a:cs typeface="Arial" panose="020B0604020202020204" pitchFamily="34" charset="0"/>
              </a:rPr>
              <a:t>Question: </a:t>
            </a:r>
            <a:r>
              <a:rPr lang="en-GB" dirty="0">
                <a:latin typeface="Arial" panose="020B0604020202020204" pitchFamily="34" charset="0"/>
                <a:cs typeface="Arial" panose="020B0604020202020204" pitchFamily="34" charset="0"/>
              </a:rPr>
              <a:t>Why is it important to operate the relief valves during servicing?</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3781b54d7e4_0_10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Common faults</a:t>
            </a:r>
          </a:p>
        </p:txBody>
      </p:sp>
      <p:sp>
        <p:nvSpPr>
          <p:cNvPr id="144" name="Google Shape;144;g3781b54d7e4_0_10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Typical faults include dripping tundishes caused by failed expansion vessels, loss of charge in vessels, or PRV wear. </a:t>
            </a:r>
            <a:endParaRPr dirty="0"/>
          </a:p>
          <a:p>
            <a:pPr marL="0" indent="0">
              <a:spcAft>
                <a:spcPts val="1200"/>
              </a:spcAft>
            </a:pPr>
            <a:r>
              <a:rPr lang="en-GB" dirty="0"/>
              <a:t>Thermostat failure can result in overheating, while limescale build-up reduces efficiency and can trigger safety cut-outs. Incorrectly installed discharge pipework may cause water damage or fail to indicate faults properly. </a:t>
            </a:r>
            <a:endParaRPr dirty="0"/>
          </a:p>
          <a:p>
            <a:pPr marL="0" indent="0">
              <a:spcAft>
                <a:spcPts val="1200"/>
              </a:spcAft>
            </a:pPr>
            <a:r>
              <a:rPr lang="en-GB" dirty="0"/>
              <a:t>Early fault recognition prevents unsafe conditions.</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781b54d7e4_0_10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Key service tasks</a:t>
            </a:r>
          </a:p>
        </p:txBody>
      </p:sp>
      <p:sp>
        <p:nvSpPr>
          <p:cNvPr id="150" name="Google Shape;150;g3781b54d7e4_0_107"/>
          <p:cNvSpPr txBox="1">
            <a:spLocks noGrp="1"/>
          </p:cNvSpPr>
          <p:nvPr>
            <p:ph type="body" idx="1"/>
          </p:nvPr>
        </p:nvSpPr>
        <p:spPr>
          <a:xfrm>
            <a:off x="360000" y="1800000"/>
            <a:ext cx="11530169" cy="4235671"/>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Continuous tundish discharge.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Poor hot water flow.</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Excessive noise during heating.</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No hot water output.</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Discharge pipe incorrectly positioned.</a:t>
            </a:r>
          </a:p>
          <a:p>
            <a:pPr marL="0" indent="0">
              <a:spcAft>
                <a:spcPts val="1200"/>
              </a:spcAft>
              <a:buSzPct val="100000"/>
            </a:pPr>
            <a:endParaRPr dirty="0">
              <a:latin typeface="Arial" panose="020B0604020202020204" pitchFamily="34" charset="0"/>
              <a:cs typeface="Arial" panose="020B0604020202020204" pitchFamily="34" charset="0"/>
            </a:endParaRPr>
          </a:p>
          <a:p>
            <a:pPr marL="0" indent="0">
              <a:spcAft>
                <a:spcPts val="1200"/>
              </a:spcAft>
              <a:buSzPct val="100000"/>
            </a:pPr>
            <a:r>
              <a:rPr lang="en-GB" b="1" dirty="0">
                <a:latin typeface="Arial" panose="020B0604020202020204" pitchFamily="34" charset="0"/>
                <a:cs typeface="Arial" panose="020B0604020202020204" pitchFamily="34" charset="0"/>
              </a:rPr>
              <a:t>Question: </a:t>
            </a:r>
            <a:r>
              <a:rPr lang="en-GB" dirty="0">
                <a:latin typeface="Arial" panose="020B0604020202020204" pitchFamily="34" charset="0"/>
                <a:cs typeface="Arial" panose="020B0604020202020204" pitchFamily="34" charset="0"/>
              </a:rPr>
              <a:t>What does continuous water discharge from a tundish usually indicate?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a:t>Starter</a:t>
            </a:r>
            <a:endParaRPr/>
          </a:p>
        </p:txBody>
      </p:sp>
      <p:sp>
        <p:nvSpPr>
          <p:cNvPr id="44" name="Google Shape;44;p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SzPts val="1400"/>
              <a:buNone/>
            </a:pPr>
            <a:r>
              <a:rPr lang="en-GB" b="1" i="0" dirty="0">
                <a:solidFill>
                  <a:srgbClr val="111111"/>
                </a:solidFill>
                <a:latin typeface="Arial"/>
                <a:ea typeface="Arial"/>
                <a:cs typeface="Arial"/>
                <a:sym typeface="Arial"/>
              </a:rPr>
              <a:t>Greeting and warm-up</a:t>
            </a:r>
            <a:r>
              <a:rPr lang="en-GB" b="0" i="0" dirty="0">
                <a:solidFill>
                  <a:srgbClr val="111111"/>
                </a:solidFill>
                <a:latin typeface="Arial"/>
                <a:ea typeface="Arial"/>
                <a:cs typeface="Arial"/>
                <a:sym typeface="Arial"/>
              </a:rPr>
              <a:t>: </a:t>
            </a:r>
            <a:r>
              <a:rPr lang="en-GB" dirty="0">
                <a:solidFill>
                  <a:srgbClr val="111111"/>
                </a:solidFill>
              </a:rPr>
              <a:t>Why do unvented hot water systems require more safety controls than traditional vented systems?</a:t>
            </a:r>
            <a:endParaRPr dirty="0"/>
          </a:p>
          <a:p>
            <a:pPr marL="0" lvl="0" indent="0" algn="l" rtl="0">
              <a:lnSpc>
                <a:spcPct val="110000"/>
              </a:lnSpc>
              <a:spcBef>
                <a:spcPts val="1200"/>
              </a:spcBef>
              <a:spcAft>
                <a:spcPts val="0"/>
              </a:spcAft>
              <a:buSzPts val="1400"/>
              <a:buNone/>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3781b54d7e4_0_11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Legal requirements</a:t>
            </a:r>
          </a:p>
        </p:txBody>
      </p:sp>
      <p:sp>
        <p:nvSpPr>
          <p:cNvPr id="156" name="Google Shape;156;g3781b54d7e4_0_11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Part G3 of the Building Regulations makes it a legal requirement that only trained and certified engineers install or service unvented systems. </a:t>
            </a:r>
            <a:endParaRPr dirty="0"/>
          </a:p>
          <a:p>
            <a:pPr marL="0" indent="0">
              <a:spcAft>
                <a:spcPts val="1200"/>
              </a:spcAft>
            </a:pPr>
            <a:r>
              <a:rPr lang="en-GB" dirty="0"/>
              <a:t>Installations must either be notified to Building Control or carried out under a Competent Person Scheme. </a:t>
            </a:r>
            <a:endParaRPr dirty="0"/>
          </a:p>
          <a:p>
            <a:pPr marL="0" indent="0">
              <a:spcAft>
                <a:spcPts val="1200"/>
              </a:spcAft>
            </a:pPr>
            <a:r>
              <a:rPr lang="en-GB" dirty="0"/>
              <a:t>Failure to comply can result in fines, invalidated warranties, or enforcement action by authorities.</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3781b54d7e4_0_15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Knowledge check 1</a:t>
            </a:r>
          </a:p>
        </p:txBody>
      </p:sp>
      <p:sp>
        <p:nvSpPr>
          <p:cNvPr id="162" name="Google Shape;162;g3781b54d7e4_0_15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What regulation governs unvented hot water systems?</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How is expansion managed without a cistern?</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Which valve combines pressure and temperature safety?</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What replaces the open vent pipe in an unvented system?</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Why must discharge be visible?</a:t>
            </a:r>
            <a:endParaRPr dirty="0">
              <a:latin typeface="Arial" panose="020B0604020202020204" pitchFamily="34" charset="0"/>
              <a:cs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g3781b54d7e4_0_15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Knowledge check 1 – answers</a:t>
            </a:r>
          </a:p>
        </p:txBody>
      </p:sp>
      <p:sp>
        <p:nvSpPr>
          <p:cNvPr id="168" name="Google Shape;168;g3781b54d7e4_0_157"/>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Part G3 of the Building Regulations.</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By an expansion vessel or internal air gap.</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The Temperature &amp; Pressure Relief Valve (TPRV).</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Expansion vessel and safety valves.</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To allow faults to be identified quickly.</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endParaRPr dirty="0">
              <a:latin typeface="Arial" panose="020B0604020202020204" pitchFamily="34" charset="0"/>
              <a:cs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3781b54d7e4_0_12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Installer responsibilities</a:t>
            </a:r>
          </a:p>
        </p:txBody>
      </p:sp>
      <p:sp>
        <p:nvSpPr>
          <p:cNvPr id="174" name="Google Shape;174;g3781b54d7e4_0_121"/>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Hold G3 qualification.</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Notify or self-certify installation.</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Follow manufacturer’s instructions.</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Record commissioning in Benchmark logbook.</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Provide end-user handover.</a:t>
            </a:r>
          </a:p>
          <a:p>
            <a:pPr marL="0" indent="0">
              <a:spcAft>
                <a:spcPts val="1200"/>
              </a:spcAft>
              <a:buSzPct val="100000"/>
            </a:pPr>
            <a:endParaRPr dirty="0">
              <a:latin typeface="Arial" panose="020B0604020202020204" pitchFamily="34" charset="0"/>
              <a:cs typeface="Arial" panose="020B0604020202020204" pitchFamily="34" charset="0"/>
            </a:endParaRPr>
          </a:p>
          <a:p>
            <a:pPr marL="0" indent="0">
              <a:spcAft>
                <a:spcPts val="1200"/>
              </a:spcAft>
              <a:buSzPct val="100000"/>
            </a:pPr>
            <a:r>
              <a:rPr lang="en-GB" b="1" dirty="0">
                <a:latin typeface="Arial" panose="020B0604020202020204" pitchFamily="34" charset="0"/>
                <a:cs typeface="Arial" panose="020B0604020202020204" pitchFamily="34" charset="0"/>
              </a:rPr>
              <a:t>Question: </a:t>
            </a:r>
            <a:r>
              <a:rPr lang="en-GB" dirty="0">
                <a:latin typeface="Arial" panose="020B0604020202020204" pitchFamily="34" charset="0"/>
                <a:cs typeface="Arial" panose="020B0604020202020204" pitchFamily="34" charset="0"/>
              </a:rPr>
              <a:t>What document proves an unvented cylinder was correctly commissioned?</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g3781b54d7e4_0_13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Comparing vented and unvented</a:t>
            </a:r>
          </a:p>
        </p:txBody>
      </p:sp>
      <p:sp>
        <p:nvSpPr>
          <p:cNvPr id="180" name="Google Shape;180;g3781b54d7e4_0_134"/>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b="1" dirty="0">
                <a:latin typeface="Arial" panose="020B0604020202020204" pitchFamily="34" charset="0"/>
                <a:cs typeface="Arial" panose="020B0604020202020204" pitchFamily="34" charset="0"/>
              </a:rPr>
              <a:t>Vented: </a:t>
            </a:r>
            <a:r>
              <a:rPr lang="en-GB" dirty="0">
                <a:latin typeface="Arial" panose="020B0604020202020204" pitchFamily="34" charset="0"/>
                <a:cs typeface="Arial" panose="020B0604020202020204" pitchFamily="34" charset="0"/>
              </a:rPr>
              <a:t>open vent pipe, cistern, gravity feed, lower pressure.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b="1" dirty="0">
                <a:latin typeface="Arial" panose="020B0604020202020204" pitchFamily="34" charset="0"/>
                <a:cs typeface="Arial" panose="020B0604020202020204" pitchFamily="34" charset="0"/>
              </a:rPr>
              <a:t>Unvented: </a:t>
            </a:r>
            <a:r>
              <a:rPr lang="en-GB" dirty="0">
                <a:latin typeface="Arial" panose="020B0604020202020204" pitchFamily="34" charset="0"/>
                <a:cs typeface="Arial" panose="020B0604020202020204" pitchFamily="34" charset="0"/>
              </a:rPr>
              <a:t>sealed, mains-fed, expansion vessel, higher pressure.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b="1" dirty="0">
                <a:latin typeface="Arial" panose="020B0604020202020204" pitchFamily="34" charset="0"/>
                <a:cs typeface="Arial" panose="020B0604020202020204" pitchFamily="34" charset="0"/>
              </a:rPr>
              <a:t>Vented: </a:t>
            </a:r>
            <a:r>
              <a:rPr lang="en-GB" dirty="0">
                <a:latin typeface="Arial" panose="020B0604020202020204" pitchFamily="34" charset="0"/>
                <a:cs typeface="Arial" panose="020B0604020202020204" pitchFamily="34" charset="0"/>
              </a:rPr>
              <a:t>expansion absorbed in cistern.</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b="1" dirty="0">
                <a:latin typeface="Arial" panose="020B0604020202020204" pitchFamily="34" charset="0"/>
                <a:cs typeface="Arial" panose="020B0604020202020204" pitchFamily="34" charset="0"/>
              </a:rPr>
              <a:t>Unvented: </a:t>
            </a:r>
            <a:r>
              <a:rPr lang="en-GB" dirty="0">
                <a:latin typeface="Arial" panose="020B0604020202020204" pitchFamily="34" charset="0"/>
                <a:cs typeface="Arial" panose="020B0604020202020204" pitchFamily="34" charset="0"/>
              </a:rPr>
              <a:t>expansion absorbed by vessel and relief valves.</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Both require safe management of heat and pressure.</a:t>
            </a:r>
          </a:p>
          <a:p>
            <a:pPr marL="0" indent="0">
              <a:spcAft>
                <a:spcPts val="1200"/>
              </a:spcAft>
              <a:buSzPct val="100000"/>
            </a:pPr>
            <a:endParaRPr dirty="0">
              <a:latin typeface="Arial" panose="020B0604020202020204" pitchFamily="34" charset="0"/>
              <a:cs typeface="Arial" panose="020B0604020202020204" pitchFamily="34" charset="0"/>
            </a:endParaRPr>
          </a:p>
          <a:p>
            <a:pPr marL="0" indent="0">
              <a:spcAft>
                <a:spcPts val="1200"/>
              </a:spcAft>
              <a:buSzPct val="100000"/>
            </a:pPr>
            <a:r>
              <a:rPr lang="en-GB" b="1" dirty="0">
                <a:latin typeface="Arial" panose="020B0604020202020204" pitchFamily="34" charset="0"/>
                <a:cs typeface="Arial" panose="020B0604020202020204" pitchFamily="34" charset="0"/>
              </a:rPr>
              <a:t>Question: </a:t>
            </a:r>
            <a:r>
              <a:rPr lang="en-GB" dirty="0">
                <a:latin typeface="Arial" panose="020B0604020202020204" pitchFamily="34" charset="0"/>
                <a:cs typeface="Arial" panose="020B0604020202020204" pitchFamily="34" charset="0"/>
              </a:rPr>
              <a:t>Which system (vented or unvented) delivers balanced high-pressure hot water at all outlets?</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3781b54d7e4_0_17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Comparing vented and unvented</a:t>
            </a:r>
          </a:p>
        </p:txBody>
      </p:sp>
      <p:graphicFrame>
        <p:nvGraphicFramePr>
          <p:cNvPr id="187" name="Google Shape;187;g3781b54d7e4_0_176"/>
          <p:cNvGraphicFramePr/>
          <p:nvPr/>
        </p:nvGraphicFramePr>
        <p:xfrm>
          <a:off x="342650" y="1792325"/>
          <a:ext cx="11628600" cy="4100764"/>
        </p:xfrm>
        <a:graphic>
          <a:graphicData uri="http://schemas.openxmlformats.org/drawingml/2006/table">
            <a:tbl>
              <a:tblPr>
                <a:noFill/>
                <a:tableStyleId>{48678C7B-3556-4446-9E09-C0B843D44925}</a:tableStyleId>
              </a:tblPr>
              <a:tblGrid>
                <a:gridCol w="2079400">
                  <a:extLst>
                    <a:ext uri="{9D8B030D-6E8A-4147-A177-3AD203B41FA5}">
                      <a16:colId xmlns:a16="http://schemas.microsoft.com/office/drawing/2014/main" val="20000"/>
                    </a:ext>
                  </a:extLst>
                </a:gridCol>
                <a:gridCol w="4604100">
                  <a:extLst>
                    <a:ext uri="{9D8B030D-6E8A-4147-A177-3AD203B41FA5}">
                      <a16:colId xmlns:a16="http://schemas.microsoft.com/office/drawing/2014/main" val="20001"/>
                    </a:ext>
                  </a:extLst>
                </a:gridCol>
                <a:gridCol w="4945100">
                  <a:extLst>
                    <a:ext uri="{9D8B030D-6E8A-4147-A177-3AD203B41FA5}">
                      <a16:colId xmlns:a16="http://schemas.microsoft.com/office/drawing/2014/main" val="20002"/>
                    </a:ext>
                  </a:extLst>
                </a:gridCol>
              </a:tblGrid>
              <a:tr h="340175">
                <a:tc>
                  <a:txBody>
                    <a:bodyPr/>
                    <a:lstStyle/>
                    <a:p>
                      <a:pPr marL="0" marR="0" lvl="0" indent="0" algn="ctr" rtl="0">
                        <a:lnSpc>
                          <a:spcPct val="115000"/>
                        </a:lnSpc>
                        <a:spcBef>
                          <a:spcPts val="0"/>
                        </a:spcBef>
                        <a:spcAft>
                          <a:spcPts val="0"/>
                        </a:spcAft>
                        <a:buClr>
                          <a:srgbClr val="000000"/>
                        </a:buClr>
                        <a:buSzPts val="2000"/>
                        <a:buFont typeface="Arial"/>
                        <a:buNone/>
                      </a:pPr>
                      <a:r>
                        <a:rPr lang="en-GB" sz="2000" b="1" u="none" strike="noStrike" cap="none"/>
                        <a:t>Feature</a:t>
                      </a:r>
                      <a:endParaRPr sz="2000" b="1"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n-GB" sz="2000" b="1" u="none" strike="noStrike" cap="none"/>
                        <a:t>Vented System</a:t>
                      </a:r>
                      <a:endParaRPr sz="2000" b="1"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n-GB" sz="2000" b="1" u="none" strike="noStrike" cap="none"/>
                        <a:t>Unvented System</a:t>
                      </a:r>
                      <a:endParaRPr sz="2000" b="1"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0"/>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Water Supply</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Cold water storage cistern in loft</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Direct from mains supply</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Operating Pressure</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Low – gravity fed</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High – mains pressure</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Expansion Management</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Open vent pipe and feed cistern absorb expansion</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Expansion vessel or internal air gap absorbs expansion</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Contamination Risk</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Higher – cistern exposed to dust, insects, freezing</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Lower – sealed, cistern not required</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4"/>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Components</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Feed &amp; expansion cistern, open vent, hot water cylinder</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Cylinder, expansion vessel, PRV, TPRV, tundish</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5"/>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Temperature Safety</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Excess heat vented via open vent pipe</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Controlled by thermostat, overheat cut-out, TPRV</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6"/>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Installation Complexity</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Simpler, less regulatory control</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Requires G3-qualified installer, more complex</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7"/>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Performance at Outlets</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Variable flow and pressure, often poor shower performance</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Balanced mains pressure at all outlets, strong showers</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8"/>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Space Requirements</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Requires loft space for cistern</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Saves space, no cistern needed</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9"/>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Regulatory Control</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General plumbing standards</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Strict compliance with Part G3, Building Regulations</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10"/>
                  </a:ext>
                </a:extLst>
              </a:tr>
              <a:tr h="340175">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Maintenance</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Check cistern hygiene, vent pipe, insulation</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300"/>
                        <a:buFont typeface="Arial"/>
                        <a:buNone/>
                      </a:pPr>
                      <a:r>
                        <a:rPr lang="en-GB" sz="1300" u="none" strike="noStrike" cap="none"/>
                        <a:t>Annual service of vessel, valves, thermostats, Benchmark logbook</a:t>
                      </a:r>
                      <a:endParaRPr sz="1300"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11"/>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g3781b54d7e4_0_14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Tutor demonstration – live system</a:t>
            </a:r>
          </a:p>
        </p:txBody>
      </p:sp>
      <p:sp>
        <p:nvSpPr>
          <p:cNvPr id="193" name="Google Shape;193;g3781b54d7e4_0_142"/>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Show learners a training rig or live cylinder.</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Identify expansion vessel, TPRV, PRV, thermostats, tundish.</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Demonstrate operation of safety devices.</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Trace pipework to discharge termination.</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Discuss how expansion is managed.</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3781b54d7e4_0_16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Knowledge check 2</a:t>
            </a:r>
          </a:p>
        </p:txBody>
      </p:sp>
      <p:sp>
        <p:nvSpPr>
          <p:cNvPr id="199" name="Google Shape;199;g3781b54d7e4_0_16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What is the role of Approved Document G3 Schedule 2?</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What principle explains why water expansion must be managed?</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List three key differences between vented and unvented systems.</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Why must only G3-qualified engineers install unvented systems?</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What is the function of the tundish?</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endParaRPr dirty="0">
              <a:latin typeface="Arial" panose="020B0604020202020204" pitchFamily="34" charset="0"/>
              <a:cs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3781b54d7e4_0_16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Knowledge check 2 – answers</a:t>
            </a:r>
          </a:p>
        </p:txBody>
      </p:sp>
      <p:sp>
        <p:nvSpPr>
          <p:cNvPr id="205" name="Google Shape;205;g3781b54d7e4_0_163"/>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Specifies safety, installation, and compliance requirements.</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Water is incompressible and expands when heated.</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Cistern vs expansion vessel, open vent vs sealed, gravity vs mains pressure.</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Legal and safety requirements; prevents unsafe work.</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r>
              <a:rPr lang="en-GB" dirty="0">
                <a:latin typeface="Arial" panose="020B0604020202020204" pitchFamily="34" charset="0"/>
                <a:cs typeface="Arial" panose="020B0604020202020204" pitchFamily="34" charset="0"/>
              </a:rPr>
              <a:t>Provides visible discharge and air gap to prevent backflow.</a:t>
            </a:r>
            <a:endParaRPr dirty="0">
              <a:latin typeface="Arial" panose="020B0604020202020204" pitchFamily="34" charset="0"/>
              <a:cs typeface="Arial" panose="020B0604020202020204" pitchFamily="34" charset="0"/>
            </a:endParaRPr>
          </a:p>
          <a:p>
            <a:pPr indent="-457200">
              <a:spcAft>
                <a:spcPts val="1200"/>
              </a:spcAft>
              <a:buSzPct val="100000"/>
              <a:buFont typeface="+mj-lt"/>
              <a:buAutoNum type="arabicPeriod"/>
            </a:pPr>
            <a:endParaRPr dirty="0">
              <a:latin typeface="Arial" panose="020B0604020202020204" pitchFamily="34" charset="0"/>
              <a:cs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3781b54d7e4_0_18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UVHW - basic diagnostic fault table</a:t>
            </a:r>
          </a:p>
        </p:txBody>
      </p:sp>
      <p:graphicFrame>
        <p:nvGraphicFramePr>
          <p:cNvPr id="212" name="Google Shape;212;g3781b54d7e4_0_185"/>
          <p:cNvGraphicFramePr/>
          <p:nvPr/>
        </p:nvGraphicFramePr>
        <p:xfrm>
          <a:off x="315425" y="1681800"/>
          <a:ext cx="11565150" cy="4212766"/>
        </p:xfrm>
        <a:graphic>
          <a:graphicData uri="http://schemas.openxmlformats.org/drawingml/2006/table">
            <a:tbl>
              <a:tblPr>
                <a:noFill/>
                <a:tableStyleId>{48678C7B-3556-4446-9E09-C0B843D44925}</a:tableStyleId>
              </a:tblPr>
              <a:tblGrid>
                <a:gridCol w="3103975">
                  <a:extLst>
                    <a:ext uri="{9D8B030D-6E8A-4147-A177-3AD203B41FA5}">
                      <a16:colId xmlns:a16="http://schemas.microsoft.com/office/drawing/2014/main" val="20000"/>
                    </a:ext>
                  </a:extLst>
                </a:gridCol>
                <a:gridCol w="3623325">
                  <a:extLst>
                    <a:ext uri="{9D8B030D-6E8A-4147-A177-3AD203B41FA5}">
                      <a16:colId xmlns:a16="http://schemas.microsoft.com/office/drawing/2014/main" val="20001"/>
                    </a:ext>
                  </a:extLst>
                </a:gridCol>
                <a:gridCol w="4837850">
                  <a:extLst>
                    <a:ext uri="{9D8B030D-6E8A-4147-A177-3AD203B41FA5}">
                      <a16:colId xmlns:a16="http://schemas.microsoft.com/office/drawing/2014/main" val="20002"/>
                    </a:ext>
                  </a:extLst>
                </a:gridCol>
              </a:tblGrid>
              <a:tr h="240850">
                <a:tc>
                  <a:txBody>
                    <a:bodyPr/>
                    <a:lstStyle/>
                    <a:p>
                      <a:pPr marL="0" marR="0" lvl="0" indent="0" algn="ctr" rtl="0">
                        <a:lnSpc>
                          <a:spcPct val="115000"/>
                        </a:lnSpc>
                        <a:spcBef>
                          <a:spcPts val="0"/>
                        </a:spcBef>
                        <a:spcAft>
                          <a:spcPts val="0"/>
                        </a:spcAft>
                        <a:buClr>
                          <a:srgbClr val="000000"/>
                        </a:buClr>
                        <a:buSzPts val="1400"/>
                        <a:buFont typeface="Arial"/>
                        <a:buNone/>
                      </a:pPr>
                      <a:r>
                        <a:rPr lang="en-GB" sz="1400" b="1" u="none" strike="noStrike" cap="none"/>
                        <a:t>Symptom</a:t>
                      </a:r>
                      <a:endParaRPr sz="1400" b="1"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GB" sz="1400" b="1" u="none" strike="noStrike" cap="none"/>
                        <a:t>Likely Cause</a:t>
                      </a:r>
                      <a:endParaRPr sz="1400" b="1"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1400"/>
                        <a:buFont typeface="Arial"/>
                        <a:buNone/>
                      </a:pPr>
                      <a:r>
                        <a:rPr lang="en-GB" sz="1400" b="1" u="none" strike="noStrike" cap="none"/>
                        <a:t>Corrective Action</a:t>
                      </a:r>
                      <a:endParaRPr sz="1400" b="1" u="none" strike="noStrike" cap="none"/>
                    </a:p>
                  </a:txBody>
                  <a:tcPr marL="28575" marR="28575" marT="19050" marB="19050" anchor="b">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0"/>
                  </a:ext>
                </a:extLst>
              </a:tr>
              <a:tr h="437925">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Water discharging through tundish (intermittent)</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Expansion vessel losing charge / undersized vessel</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Check vessel pressure, recharge to manufacturer’s spec, replace if faulty</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437925">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Water discharging continuously through tundish</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Faulty PRV or TPRV</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Test valve operation; clean/replace faulty valve</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437925">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No hot water</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Failed thermostat, immersion heater, or boiler input</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Check power/fuse, test thermostat continuity, replace immersion heater if required</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r h="437925">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Water too hot</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Control thermostat failed, overheat stat not tested</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Test/replace control thermostat, check overheat stat cut-out</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4"/>
                  </a:ext>
                </a:extLst>
              </a:tr>
              <a:tr h="635000">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Unusual noises (banging/whistling)</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Scale build-up on immersion heater; pressure fluctuations</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Descale immersion heater; check incoming mains pressure and fit pressure reducing valve if needed</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5"/>
                  </a:ext>
                </a:extLst>
              </a:tr>
              <a:tr h="437925">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Poor flow rate at outlets</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Blocked strainers/filters; insufficient mains pressure</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Clean strainer; measure mains flow/pressure; fit booster if necessary</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6"/>
                  </a:ext>
                </a:extLst>
              </a:tr>
              <a:tr h="437925">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Discharge pipe not visibly terminating</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Incorrect installation</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Correct termination point as per G3; ensure visible and safe location</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7"/>
                  </a:ext>
                </a:extLst>
              </a:tr>
              <a:tr h="240850">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Expansion vessel not functioning</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Diaphragm failure or loss of charge</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Test with gauge; recharge or replace vessel</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8"/>
                  </a:ext>
                </a:extLst>
              </a:tr>
              <a:tr h="437925">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End-user unaware of tundish function</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Lack of commissioning handover</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200"/>
                        <a:buFont typeface="Arial"/>
                        <a:buNone/>
                      </a:pPr>
                      <a:r>
                        <a:rPr lang="en-GB" sz="1200" u="none" strike="noStrike" cap="none"/>
                        <a:t>Provide clear instructions; show role of tundish as warning device</a:t>
                      </a:r>
                      <a:endParaRPr sz="1200" u="none" strike="noStrike" cap="none"/>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Objectives </a:t>
            </a:r>
            <a:endParaRPr dirty="0"/>
          </a:p>
        </p:txBody>
      </p:sp>
      <p:sp>
        <p:nvSpPr>
          <p:cNvPr id="50" name="Google Shape;50;p6"/>
          <p:cNvSpPr txBox="1">
            <a:spLocks noGrp="1"/>
          </p:cNvSpPr>
          <p:nvPr>
            <p:ph type="body" idx="1"/>
          </p:nvPr>
        </p:nvSpPr>
        <p:spPr>
          <a:xfrm>
            <a:off x="360000" y="1800000"/>
            <a:ext cx="115707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600"/>
              </a:spcAft>
              <a:buSzPts val="1400"/>
            </a:pPr>
            <a:r>
              <a:rPr lang="en-GB" b="0" i="0" dirty="0">
                <a:latin typeface="Arial"/>
                <a:ea typeface="Arial"/>
                <a:cs typeface="Arial"/>
                <a:sym typeface="Arial"/>
              </a:rPr>
              <a:t>You should be able to:</a:t>
            </a:r>
            <a:endParaRPr dirty="0"/>
          </a:p>
          <a:p>
            <a:pPr marL="342900" lvl="0" indent="-342900" algn="l" rtl="0">
              <a:lnSpc>
                <a:spcPct val="115000"/>
              </a:lnSpc>
              <a:spcBef>
                <a:spcPts val="0"/>
              </a:spcBef>
              <a:spcAft>
                <a:spcPts val="600"/>
              </a:spcAft>
              <a:buClr>
                <a:schemeClr val="tx1"/>
              </a:buClr>
              <a:buSzPct val="100000"/>
              <a:buFont typeface="Arial" panose="020B0604020202020204" pitchFamily="34" charset="0"/>
              <a:buChar char="•"/>
            </a:pPr>
            <a:r>
              <a:rPr lang="en-GB" b="1" dirty="0"/>
              <a:t>Understand </a:t>
            </a:r>
            <a:r>
              <a:rPr lang="en-GB" dirty="0"/>
              <a:t>requirements of Approved Document G3 Schedule 2</a:t>
            </a:r>
            <a:endParaRPr dirty="0"/>
          </a:p>
          <a:p>
            <a:pPr marL="342900" lvl="0" indent="-342900" algn="l" rtl="0">
              <a:lnSpc>
                <a:spcPct val="115000"/>
              </a:lnSpc>
              <a:spcBef>
                <a:spcPts val="0"/>
              </a:spcBef>
              <a:spcAft>
                <a:spcPts val="600"/>
              </a:spcAft>
              <a:buClr>
                <a:schemeClr val="tx1"/>
              </a:buClr>
              <a:buSzPct val="100000"/>
              <a:buFont typeface="Arial" panose="020B0604020202020204" pitchFamily="34" charset="0"/>
              <a:buChar char="•"/>
            </a:pPr>
            <a:r>
              <a:rPr lang="en-GB" b="1" dirty="0"/>
              <a:t>Explain </a:t>
            </a:r>
            <a:r>
              <a:rPr lang="en-GB" dirty="0"/>
              <a:t>the principles of water under pressure</a:t>
            </a:r>
            <a:endParaRPr dirty="0"/>
          </a:p>
          <a:p>
            <a:pPr marL="342900" lvl="0" indent="-342900" algn="l" rtl="0">
              <a:lnSpc>
                <a:spcPct val="115000"/>
              </a:lnSpc>
              <a:spcBef>
                <a:spcPts val="0"/>
              </a:spcBef>
              <a:spcAft>
                <a:spcPts val="1800"/>
              </a:spcAft>
              <a:buClr>
                <a:schemeClr val="tx1"/>
              </a:buClr>
              <a:buSzPct val="100000"/>
              <a:buFont typeface="Arial" panose="020B0604020202020204" pitchFamily="34" charset="0"/>
              <a:buChar char="•"/>
            </a:pPr>
            <a:r>
              <a:rPr lang="en-GB" b="1" dirty="0"/>
              <a:t>Compare </a:t>
            </a:r>
            <a:r>
              <a:rPr lang="en-GB" dirty="0"/>
              <a:t>vented and unvented components</a:t>
            </a:r>
            <a:endParaRPr dirty="0"/>
          </a:p>
          <a:p>
            <a:pPr marL="0" lvl="0" indent="0" algn="l" rtl="0">
              <a:lnSpc>
                <a:spcPct val="110000"/>
              </a:lnSpc>
              <a:spcAft>
                <a:spcPts val="600"/>
              </a:spcAft>
              <a:buSzPts val="1400"/>
              <a:buNone/>
            </a:pPr>
            <a:r>
              <a:rPr lang="en-GB" b="0" i="0" dirty="0">
                <a:latin typeface="Arial"/>
                <a:ea typeface="Arial"/>
                <a:cs typeface="Arial"/>
                <a:sym typeface="Arial"/>
              </a:rPr>
              <a:t>You might also be able to:</a:t>
            </a:r>
            <a:endParaRPr dirty="0"/>
          </a:p>
          <a:p>
            <a:pPr marL="342900" lvl="0" indent="-342900" algn="l" rtl="0">
              <a:lnSpc>
                <a:spcPct val="115000"/>
              </a:lnSpc>
              <a:spcAft>
                <a:spcPts val="600"/>
              </a:spcAft>
              <a:buClr>
                <a:schemeClr val="tx1"/>
              </a:buClr>
              <a:buSzPct val="100000"/>
              <a:buFont typeface="Arial" panose="020B0604020202020204" pitchFamily="34" charset="0"/>
              <a:buChar char="•"/>
            </a:pPr>
            <a:r>
              <a:rPr lang="en-GB" b="1" dirty="0"/>
              <a:t>Describe </a:t>
            </a:r>
            <a:r>
              <a:rPr lang="en-GB" dirty="0"/>
              <a:t>how expansion is managed without a cistern</a:t>
            </a:r>
            <a:endParaRPr dirty="0"/>
          </a:p>
          <a:p>
            <a:pPr marL="342900" lvl="0" indent="-342900" algn="l" rtl="0">
              <a:lnSpc>
                <a:spcPct val="115000"/>
              </a:lnSpc>
              <a:spcBef>
                <a:spcPts val="0"/>
              </a:spcBef>
              <a:spcAft>
                <a:spcPts val="600"/>
              </a:spcAft>
              <a:buClr>
                <a:schemeClr val="tx1"/>
              </a:buClr>
              <a:buSzPct val="100000"/>
              <a:buFont typeface="Arial" panose="020B0604020202020204" pitchFamily="34" charset="0"/>
              <a:buChar char="•"/>
            </a:pPr>
            <a:r>
              <a:rPr lang="en-GB" b="1" dirty="0"/>
              <a:t>Explain </a:t>
            </a:r>
            <a:r>
              <a:rPr lang="en-GB" dirty="0"/>
              <a:t>temperature and pressure control in unvented systems</a:t>
            </a:r>
            <a:endParaRPr dirty="0"/>
          </a:p>
          <a:p>
            <a:pPr marL="342900" lvl="0" indent="-342900" algn="l" rtl="0">
              <a:lnSpc>
                <a:spcPct val="115000"/>
              </a:lnSpc>
              <a:spcBef>
                <a:spcPts val="0"/>
              </a:spcBef>
              <a:spcAft>
                <a:spcPts val="600"/>
              </a:spcAft>
              <a:buClr>
                <a:schemeClr val="tx1"/>
              </a:buClr>
              <a:buSzPct val="100000"/>
              <a:buFont typeface="Arial" panose="020B0604020202020204" pitchFamily="34" charset="0"/>
              <a:buChar char="•"/>
            </a:pPr>
            <a:r>
              <a:rPr lang="en-GB" b="1" dirty="0"/>
              <a:t>Identify </a:t>
            </a:r>
            <a:r>
              <a:rPr lang="en-GB" dirty="0"/>
              <a:t>key components in live systems</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Summary</a:t>
            </a:r>
            <a:endParaRPr dirty="0"/>
          </a:p>
        </p:txBody>
      </p:sp>
      <p:sp>
        <p:nvSpPr>
          <p:cNvPr id="218" name="Google Shape;218;p15"/>
          <p:cNvSpPr txBox="1">
            <a:spLocks noGrp="1"/>
          </p:cNvSpPr>
          <p:nvPr>
            <p:ph type="body" idx="1"/>
          </p:nvPr>
        </p:nvSpPr>
        <p:spPr>
          <a:xfrm>
            <a:off x="360000" y="1800000"/>
            <a:ext cx="11570700" cy="4140000"/>
          </a:xfrm>
          <a:prstGeom prst="rect">
            <a:avLst/>
          </a:prstGeom>
          <a:noFill/>
          <a:ln>
            <a:noFill/>
          </a:ln>
        </p:spPr>
        <p:txBody>
          <a:bodyPr spcFirstLastPara="1" wrap="square" lIns="0" tIns="0" rIns="0" bIns="0" anchor="t" anchorCtr="0">
            <a:noAutofit/>
          </a:bodyPr>
          <a:lstStyle/>
          <a:p>
            <a:pPr marL="0" indent="0"/>
            <a:r>
              <a:rPr lang="en-GB" dirty="0"/>
              <a:t>You should be able to:</a:t>
            </a:r>
            <a:endParaRPr dirty="0"/>
          </a:p>
          <a:p>
            <a:pPr marL="342900" indent="-342900">
              <a:spcAft>
                <a:spcPts val="1200"/>
              </a:spcAft>
              <a:buSzPct val="100000"/>
              <a:buFont typeface="Arial" panose="020B0604020202020204" pitchFamily="34" charset="0"/>
              <a:buChar char="•"/>
            </a:pPr>
            <a:r>
              <a:rPr lang="en-GB" b="1" dirty="0"/>
              <a:t>Understand</a:t>
            </a:r>
            <a:r>
              <a:rPr lang="en-GB" dirty="0"/>
              <a:t> requirements of Approved Document G3 Schedule 2</a:t>
            </a:r>
            <a:endParaRPr dirty="0"/>
          </a:p>
          <a:p>
            <a:pPr marL="342900" indent="-342900">
              <a:spcAft>
                <a:spcPts val="1200"/>
              </a:spcAft>
              <a:buSzPct val="100000"/>
              <a:buFont typeface="Arial" panose="020B0604020202020204" pitchFamily="34" charset="0"/>
              <a:buChar char="•"/>
            </a:pPr>
            <a:r>
              <a:rPr lang="en-GB" b="1" dirty="0"/>
              <a:t>Explain</a:t>
            </a:r>
            <a:r>
              <a:rPr lang="en-GB" dirty="0"/>
              <a:t> the principles of water under pressure</a:t>
            </a:r>
            <a:endParaRPr dirty="0"/>
          </a:p>
          <a:p>
            <a:pPr marL="342900" indent="-342900">
              <a:spcAft>
                <a:spcPts val="1200"/>
              </a:spcAft>
              <a:buSzPct val="100000"/>
              <a:buFont typeface="Arial" panose="020B0604020202020204" pitchFamily="34" charset="0"/>
              <a:buChar char="•"/>
            </a:pPr>
            <a:r>
              <a:rPr lang="en-GB" b="1" dirty="0"/>
              <a:t>Compare</a:t>
            </a:r>
            <a:r>
              <a:rPr lang="en-GB" dirty="0"/>
              <a:t> vented and unvented components</a:t>
            </a:r>
            <a:endParaRPr dirty="0"/>
          </a:p>
          <a:p>
            <a:pPr marL="0" indent="0"/>
            <a:r>
              <a:rPr lang="en-GB" dirty="0"/>
              <a:t>You might also be able to:</a:t>
            </a:r>
            <a:endParaRPr dirty="0"/>
          </a:p>
          <a:p>
            <a:pPr marL="342900" indent="-342900">
              <a:spcAft>
                <a:spcPts val="1200"/>
              </a:spcAft>
              <a:buSzPct val="100000"/>
              <a:buFont typeface="Arial" panose="020B0604020202020204" pitchFamily="34" charset="0"/>
              <a:buChar char="•"/>
            </a:pPr>
            <a:r>
              <a:rPr lang="en-GB" b="1" dirty="0"/>
              <a:t>Describe</a:t>
            </a:r>
            <a:r>
              <a:rPr lang="en-GB" dirty="0"/>
              <a:t> how expansion is managed without a cistern</a:t>
            </a:r>
            <a:endParaRPr dirty="0"/>
          </a:p>
          <a:p>
            <a:pPr marL="342900" indent="-342900">
              <a:spcAft>
                <a:spcPts val="1200"/>
              </a:spcAft>
              <a:buSzPct val="100000"/>
              <a:buFont typeface="Arial" panose="020B0604020202020204" pitchFamily="34" charset="0"/>
              <a:buChar char="•"/>
            </a:pPr>
            <a:r>
              <a:rPr lang="en-GB" b="1" dirty="0"/>
              <a:t>Explain</a:t>
            </a:r>
            <a:r>
              <a:rPr lang="en-GB" dirty="0"/>
              <a:t> temperature and pressure control in unvented systems</a:t>
            </a:r>
            <a:endParaRPr dirty="0"/>
          </a:p>
          <a:p>
            <a:pPr marL="342900" indent="-342900">
              <a:spcAft>
                <a:spcPts val="1200"/>
              </a:spcAft>
              <a:buSzPct val="100000"/>
              <a:buFont typeface="Arial" panose="020B0604020202020204" pitchFamily="34" charset="0"/>
              <a:buChar char="•"/>
            </a:pPr>
            <a:r>
              <a:rPr lang="en-GB" b="1" dirty="0"/>
              <a:t>Identify</a:t>
            </a:r>
            <a:r>
              <a:rPr lang="en-GB" dirty="0"/>
              <a:t> key components in live systems</a:t>
            </a: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6"/>
          <p:cNvSpPr txBox="1"/>
          <p:nvPr/>
        </p:nvSpPr>
        <p:spPr>
          <a:xfrm>
            <a:off x="3599812" y="1430313"/>
            <a:ext cx="504000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400"/>
              <a:buFont typeface="Arial"/>
              <a:buNone/>
            </a:pPr>
            <a:r>
              <a:rPr lang="en-GB" sz="5400" b="0" i="0" u="none" strike="noStrike" cap="none" dirty="0">
                <a:solidFill>
                  <a:srgbClr val="FC4421"/>
                </a:solidFill>
                <a:latin typeface="Arial"/>
                <a:ea typeface="Arial"/>
                <a:cs typeface="Arial"/>
                <a:sym typeface="Arial"/>
              </a:rPr>
              <a:t>Any questions?</a:t>
            </a:r>
            <a:endParaRPr sz="1400" b="0" i="0" u="none" strike="noStrike" cap="none" dirty="0">
              <a:solidFill>
                <a:srgbClr val="000000"/>
              </a:solidFill>
              <a:latin typeface="Arial"/>
              <a:ea typeface="Arial"/>
              <a:cs typeface="Arial"/>
              <a:sym typeface="Arial"/>
            </a:endParaRPr>
          </a:p>
        </p:txBody>
      </p:sp>
      <p:sp>
        <p:nvSpPr>
          <p:cNvPr id="2" name="TextBox 1">
            <a:extLst>
              <a:ext uri="{FF2B5EF4-FFF2-40B4-BE49-F238E27FC236}">
                <a16:creationId xmlns:a16="http://schemas.microsoft.com/office/drawing/2014/main" id="{14B22F33-AF44-8E8B-7C06-B3C0AD92B721}"/>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Requirements of approved document G3</a:t>
            </a:r>
          </a:p>
        </p:txBody>
      </p:sp>
      <p:sp>
        <p:nvSpPr>
          <p:cNvPr id="56" name="Google Shape;56;p8"/>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Aft>
                <a:spcPts val="1200"/>
              </a:spcAft>
              <a:buSzPts val="1400"/>
              <a:buNone/>
            </a:pPr>
            <a:r>
              <a:rPr lang="en-GB" u="sng" dirty="0">
                <a:solidFill>
                  <a:srgbClr val="0070C0"/>
                </a:solidFill>
                <a:hlinkClick r:id="rId3">
                  <a:extLst>
                    <a:ext uri="{A12FA001-AC4F-418D-AE19-62706E023703}">
                      <ahyp:hlinkClr xmlns:ahyp="http://schemas.microsoft.com/office/drawing/2018/hyperlinkcolor" val="tx"/>
                    </a:ext>
                  </a:extLst>
                </a:hlinkClick>
              </a:rPr>
              <a:t>Approved Document G3</a:t>
            </a:r>
            <a:r>
              <a:rPr lang="en-GB" dirty="0">
                <a:solidFill>
                  <a:srgbClr val="0070C0"/>
                </a:solidFill>
              </a:rPr>
              <a:t> </a:t>
            </a:r>
            <a:r>
              <a:rPr lang="en-GB" dirty="0"/>
              <a:t>of the Building Regulations sets out strict conditions for unvented systems. Schedule 2 specifies safety devices, discharge arrangements, and installation requirements. </a:t>
            </a:r>
            <a:endParaRPr dirty="0"/>
          </a:p>
          <a:p>
            <a:pPr marL="0" lvl="0" indent="0" algn="l" rtl="0">
              <a:lnSpc>
                <a:spcPct val="110000"/>
              </a:lnSpc>
              <a:spcAft>
                <a:spcPts val="1200"/>
              </a:spcAft>
              <a:buSzPts val="1400"/>
              <a:buNone/>
            </a:pPr>
            <a:r>
              <a:rPr lang="en-GB" dirty="0"/>
              <a:t>It also details the qualifications required for installers and the need for Building Control notification or Competent Person Scheme certification. </a:t>
            </a:r>
            <a:endParaRPr dirty="0"/>
          </a:p>
          <a:p>
            <a:pPr marL="0" lvl="0" indent="0" algn="l" rtl="0">
              <a:lnSpc>
                <a:spcPct val="110000"/>
              </a:lnSpc>
              <a:spcAft>
                <a:spcPts val="1200"/>
              </a:spcAft>
              <a:buSzPts val="1400"/>
              <a:buNone/>
            </a:pPr>
            <a:r>
              <a:rPr lang="en-GB" dirty="0"/>
              <a:t>Compliance ensures systems are installed safely, protecting both property and occupants.</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g3781b54d7e4_0_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G3 schedule 2 key points</a:t>
            </a:r>
          </a:p>
        </p:txBody>
      </p:sp>
      <p:sp>
        <p:nvSpPr>
          <p:cNvPr id="62" name="Google Shape;62;g3781b54d7e4_0_7"/>
          <p:cNvSpPr txBox="1">
            <a:spLocks noGrp="1"/>
          </p:cNvSpPr>
          <p:nvPr>
            <p:ph type="body" idx="1"/>
          </p:nvPr>
        </p:nvSpPr>
        <p:spPr>
          <a:xfrm>
            <a:off x="360000" y="1800000"/>
            <a:ext cx="11531025" cy="4338125"/>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sym typeface="Arial" panose="020B0604020202020204" pitchFamily="34" charset="0"/>
              </a:rPr>
              <a:t>Mandatory safety devices: thermostat, overheat cut-out, TPRV.</a:t>
            </a:r>
            <a:endParaRPr dirty="0">
              <a:latin typeface="Arial" panose="020B0604020202020204" pitchFamily="34" charset="0"/>
              <a:cs typeface="Arial" panose="020B0604020202020204" pitchFamily="34" charset="0"/>
              <a:sym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sym typeface="Arial" panose="020B0604020202020204" pitchFamily="34" charset="0"/>
              </a:rPr>
              <a:t>Discharge must terminate safely and visibly.</a:t>
            </a:r>
            <a:endParaRPr dirty="0">
              <a:latin typeface="Arial" panose="020B0604020202020204" pitchFamily="34" charset="0"/>
              <a:cs typeface="Arial" panose="020B0604020202020204" pitchFamily="34" charset="0"/>
              <a:sym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sym typeface="Arial" panose="020B0604020202020204" pitchFamily="34" charset="0"/>
              </a:rPr>
              <a:t>Expansion must be managed by vessel or internal device.</a:t>
            </a:r>
            <a:endParaRPr dirty="0">
              <a:latin typeface="Arial" panose="020B0604020202020204" pitchFamily="34" charset="0"/>
              <a:cs typeface="Arial" panose="020B0604020202020204" pitchFamily="34" charset="0"/>
              <a:sym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sym typeface="Arial" panose="020B0604020202020204" pitchFamily="34" charset="0"/>
              </a:rPr>
              <a:t>System must be serviceable and accessible.</a:t>
            </a:r>
            <a:endParaRPr dirty="0">
              <a:latin typeface="Arial" panose="020B0604020202020204" pitchFamily="34" charset="0"/>
              <a:cs typeface="Arial" panose="020B0604020202020204" pitchFamily="34" charset="0"/>
              <a:sym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sym typeface="Arial" panose="020B0604020202020204" pitchFamily="34" charset="0"/>
              </a:rPr>
              <a:t>Installation restricted to G3-qualified engineers.</a:t>
            </a:r>
          </a:p>
          <a:p>
            <a:pPr marL="0" indent="0">
              <a:spcAft>
                <a:spcPts val="1200"/>
              </a:spcAft>
              <a:buSzPct val="100000"/>
            </a:pPr>
            <a:endParaRPr dirty="0">
              <a:latin typeface="Arial" panose="020B0604020202020204" pitchFamily="34" charset="0"/>
              <a:cs typeface="Arial" panose="020B0604020202020204" pitchFamily="34" charset="0"/>
              <a:sym typeface="Arial" panose="020B0604020202020204" pitchFamily="34" charset="0"/>
            </a:endParaRPr>
          </a:p>
          <a:p>
            <a:pPr marL="0" indent="0">
              <a:spcAft>
                <a:spcPts val="1200"/>
              </a:spcAft>
              <a:buSzPct val="100000"/>
            </a:pPr>
            <a:r>
              <a:rPr lang="en-GB" b="1" dirty="0">
                <a:latin typeface="Arial" panose="020B0604020202020204" pitchFamily="34" charset="0"/>
                <a:cs typeface="Arial" panose="020B0604020202020204" pitchFamily="34" charset="0"/>
                <a:sym typeface="Arial" panose="020B0604020202020204" pitchFamily="34" charset="0"/>
              </a:rPr>
              <a:t>Question: </a:t>
            </a:r>
            <a:r>
              <a:rPr lang="en-GB" dirty="0">
                <a:latin typeface="Arial" panose="020B0604020202020204" pitchFamily="34" charset="0"/>
                <a:cs typeface="Arial" panose="020B0604020202020204" pitchFamily="34" charset="0"/>
                <a:sym typeface="Arial" panose="020B0604020202020204" pitchFamily="34" charset="0"/>
              </a:rPr>
              <a:t>Why does G3 require visible discharge from a TPRV?</a:t>
            </a:r>
            <a:endParaRPr dirty="0">
              <a:latin typeface="Arial" panose="020B0604020202020204" pitchFamily="34" charset="0"/>
              <a:cs typeface="Arial" panose="020B0604020202020204" pitchFamily="34" charset="0"/>
              <a:sym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3781b54d7e4_0_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Principles of water under pressure</a:t>
            </a:r>
          </a:p>
        </p:txBody>
      </p:sp>
      <p:sp>
        <p:nvSpPr>
          <p:cNvPr id="68" name="Google Shape;68;g3781b54d7e4_0_1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Aft>
                <a:spcPts val="1200"/>
              </a:spcAft>
              <a:buSzPts val="1400"/>
              <a:buNone/>
            </a:pPr>
            <a:r>
              <a:rPr lang="en-GB" dirty="0"/>
              <a:t>Water is almost incompressible, so when heated it expands in volume rather than compressing. In vented systems, this expansion is released into the feed and expansion cistern. </a:t>
            </a:r>
            <a:endParaRPr dirty="0"/>
          </a:p>
          <a:p>
            <a:pPr marL="0" lvl="0" indent="0" algn="l" rtl="0">
              <a:lnSpc>
                <a:spcPct val="110000"/>
              </a:lnSpc>
              <a:spcAft>
                <a:spcPts val="1200"/>
              </a:spcAft>
              <a:buSzPts val="1400"/>
              <a:buNone/>
            </a:pPr>
            <a:r>
              <a:rPr lang="en-GB" dirty="0"/>
              <a:t>In unvented systems, expansion must be absorbed by an expansion vessel or internal air gap. </a:t>
            </a:r>
            <a:endParaRPr dirty="0"/>
          </a:p>
          <a:p>
            <a:pPr marL="0" lvl="0" indent="0" algn="l" rtl="0">
              <a:lnSpc>
                <a:spcPct val="110000"/>
              </a:lnSpc>
              <a:spcAft>
                <a:spcPts val="1200"/>
              </a:spcAft>
              <a:buSzPts val="1400"/>
              <a:buNone/>
            </a:pPr>
            <a:r>
              <a:rPr lang="en-GB" dirty="0"/>
              <a:t>This principle underlines why multiple safety devices are required: if expansion is not managed, dangerous pressures can develop rapidly.</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g3781b54d7e4_0_2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Pressure and expansion basics</a:t>
            </a:r>
          </a:p>
        </p:txBody>
      </p:sp>
      <p:sp>
        <p:nvSpPr>
          <p:cNvPr id="74" name="Google Shape;74;g3781b54d7e4_0_22"/>
          <p:cNvSpPr txBox="1">
            <a:spLocks noGrp="1"/>
          </p:cNvSpPr>
          <p:nvPr>
            <p:ph type="body" idx="1"/>
          </p:nvPr>
        </p:nvSpPr>
        <p:spPr>
          <a:xfrm>
            <a:off x="360000" y="1800000"/>
            <a:ext cx="11530169" cy="4446149"/>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Water expands ~4% when heated from 0–100°C.</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Expansion cannot be compressed in pipework.</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Pressure rises unless managed by vessel or air gap.</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Unvented systems rely on pre-charged expansion vessels or internal baffle/pocket.</a:t>
            </a: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Relief valves provide last-resort protection.</a:t>
            </a:r>
          </a:p>
          <a:p>
            <a:pPr marL="0" indent="0">
              <a:spcAft>
                <a:spcPts val="1200"/>
              </a:spcAft>
              <a:buSzPct val="100000"/>
            </a:pPr>
            <a:endParaRPr dirty="0">
              <a:latin typeface="Arial" panose="020B0604020202020204" pitchFamily="34" charset="0"/>
              <a:cs typeface="Arial" panose="020B0604020202020204" pitchFamily="34" charset="0"/>
            </a:endParaRPr>
          </a:p>
          <a:p>
            <a:pPr marL="0" indent="0">
              <a:spcAft>
                <a:spcPts val="1200"/>
              </a:spcAft>
              <a:buSzPct val="100000"/>
            </a:pPr>
            <a:r>
              <a:rPr lang="en-GB" b="1" dirty="0">
                <a:latin typeface="Arial" panose="020B0604020202020204" pitchFamily="34" charset="0"/>
                <a:cs typeface="Arial" panose="020B0604020202020204" pitchFamily="34" charset="0"/>
              </a:rPr>
              <a:t>Question: </a:t>
            </a:r>
            <a:r>
              <a:rPr lang="en-GB" dirty="0">
                <a:latin typeface="Arial" panose="020B0604020202020204" pitchFamily="34" charset="0"/>
                <a:cs typeface="Arial" panose="020B0604020202020204" pitchFamily="34" charset="0"/>
              </a:rPr>
              <a:t>What happens to pressure in a sealed system if expansion is not managed?</a:t>
            </a:r>
            <a:endParaRPr dirty="0">
              <a:latin typeface="Arial" panose="020B0604020202020204" pitchFamily="34" charset="0"/>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g3781b54d7e4_0_3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Comparing vented vs unvented systems</a:t>
            </a:r>
          </a:p>
        </p:txBody>
      </p:sp>
      <p:sp>
        <p:nvSpPr>
          <p:cNvPr id="80" name="Google Shape;80;g3781b54d7e4_0_30"/>
          <p:cNvSpPr txBox="1">
            <a:spLocks noGrp="1"/>
          </p:cNvSpPr>
          <p:nvPr>
            <p:ph type="body" idx="1"/>
          </p:nvPr>
        </p:nvSpPr>
        <p:spPr>
          <a:xfrm>
            <a:off x="360000" y="1800000"/>
            <a:ext cx="10408263" cy="4140000"/>
          </a:xfrm>
          <a:prstGeom prst="rect">
            <a:avLst/>
          </a:prstGeom>
          <a:noFill/>
          <a:ln>
            <a:noFill/>
          </a:ln>
        </p:spPr>
        <p:txBody>
          <a:bodyPr spcFirstLastPara="1" wrap="square" lIns="0" tIns="0" rIns="0" bIns="0" anchor="t" anchorCtr="0">
            <a:noAutofit/>
          </a:bodyPr>
          <a:lstStyle/>
          <a:p>
            <a:pPr marL="0" indent="0">
              <a:spcAft>
                <a:spcPts val="1200"/>
              </a:spcAft>
            </a:pPr>
            <a:r>
              <a:rPr lang="en-GB" dirty="0"/>
              <a:t>Vented systems use a feed and expansion cistern, open vent pipe, and gravity-fed supply. Unvented systems operate directly from mains pressure, using expansion vessels and relief valves. This means unvented systems deliver stronger, balanced flow but require more advanced safety controls. </a:t>
            </a:r>
            <a:endParaRPr dirty="0"/>
          </a:p>
          <a:p>
            <a:pPr marL="0" indent="0">
              <a:spcAft>
                <a:spcPts val="1200"/>
              </a:spcAft>
            </a:pPr>
            <a:r>
              <a:rPr lang="en-GB" dirty="0"/>
              <a:t>The component layout is different: cisterns and vents are removed, replaced by sealed controls and discharge pipework.</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g3781b54d7e4_0_3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lnSpc>
                <a:spcPct val="100000"/>
              </a:lnSpc>
              <a:spcBef>
                <a:spcPts val="0"/>
              </a:spcBef>
              <a:spcAft>
                <a:spcPts val="0"/>
              </a:spcAft>
              <a:buSzPts val="1400"/>
              <a:buNone/>
            </a:pPr>
            <a:r>
              <a:rPr lang="en-GB" dirty="0"/>
              <a:t>Vented system components</a:t>
            </a:r>
          </a:p>
        </p:txBody>
      </p:sp>
      <p:sp>
        <p:nvSpPr>
          <p:cNvPr id="86" name="Google Shape;86;g3781b54d7e4_0_37"/>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Feed and expansion cistern.</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Cold water storage tank.</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Open vent pipe.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Gravity-fed hot water cylinder.</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r>
              <a:rPr lang="en-GB" dirty="0">
                <a:latin typeface="Arial" panose="020B0604020202020204" pitchFamily="34" charset="0"/>
                <a:cs typeface="Arial" panose="020B0604020202020204" pitchFamily="34" charset="0"/>
              </a:rPr>
              <a:t>Overflow discharge.</a:t>
            </a:r>
            <a:endParaRPr dirty="0">
              <a:latin typeface="Arial" panose="020B0604020202020204" pitchFamily="34" charset="0"/>
              <a:cs typeface="Arial" panose="020B0604020202020204" pitchFamily="34" charset="0"/>
            </a:endParaRPr>
          </a:p>
          <a:p>
            <a:pPr marL="252000" indent="-252000">
              <a:spcAft>
                <a:spcPts val="1200"/>
              </a:spcAft>
              <a:buSzPct val="100000"/>
              <a:buFont typeface="Arial" panose="020B0604020202020204" pitchFamily="34" charset="0"/>
              <a:buChar char="•"/>
            </a:pPr>
            <a:endParaRPr dirty="0">
              <a:latin typeface="Arial" panose="020B0604020202020204" pitchFamily="34" charset="0"/>
              <a:cs typeface="Arial" panose="020B0604020202020204" pitchFamily="34" charset="0"/>
            </a:endParaRPr>
          </a:p>
        </p:txBody>
      </p:sp>
    </p:spTree>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976566-E977-4A18-820E-8F92AFC21062}">
  <ds:schemaRefs>
    <ds:schemaRef ds:uri="http://schemas.microsoft.com/sharepoint/v3/contenttype/forms"/>
  </ds:schemaRefs>
</ds:datastoreItem>
</file>

<file path=customXml/itemProps2.xml><?xml version="1.0" encoding="utf-8"?>
<ds:datastoreItem xmlns:ds="http://schemas.openxmlformats.org/officeDocument/2006/customXml" ds:itemID="{23F96E23-E4EB-49D3-8DBF-444CF4D0FE1C}">
  <ds:schemaRefs>
    <ds:schemaRef ds:uri="http://www.w3.org/XML/1998/namespace"/>
    <ds:schemaRef ds:uri="http://purl.org/dc/terms/"/>
    <ds:schemaRef ds:uri="http://purl.org/dc/elements/1.1/"/>
    <ds:schemaRef ds:uri="http://purl.org/dc/dcmitype/"/>
    <ds:schemaRef ds:uri="http://schemas.openxmlformats.org/package/2006/metadata/core-properties"/>
    <ds:schemaRef ds:uri="http://schemas.microsoft.com/office/2006/documentManagement/types"/>
    <ds:schemaRef ds:uri="http://schemas.microsoft.com/office/2006/metadata/properties"/>
    <ds:schemaRef ds:uri="http://schemas.microsoft.com/office/infopath/2007/PartnerControls"/>
    <ds:schemaRef ds:uri="01e15224-84b2-4570-bdea-a67bb94d0921"/>
    <ds:schemaRef ds:uri="7c04300a-231c-4281-9146-a98f6f4a7aff"/>
  </ds:schemaRefs>
</ds:datastoreItem>
</file>

<file path=customXml/itemProps3.xml><?xml version="1.0" encoding="utf-8"?>
<ds:datastoreItem xmlns:ds="http://schemas.openxmlformats.org/officeDocument/2006/customXml" ds:itemID="{48A3791E-C653-4A1A-A98F-F1EFCF4D6B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otalTime>9</TotalTime>
  <Words>1920</Words>
  <Application>Microsoft Office PowerPoint</Application>
  <PresentationFormat>Custom</PresentationFormat>
  <Paragraphs>244</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Aptos</vt:lpstr>
      <vt:lpstr>Arial</vt:lpstr>
      <vt:lpstr>inherit</vt:lpstr>
      <vt:lpstr>1_Default Design</vt:lpstr>
      <vt:lpstr>PowerPoint Presentation</vt:lpstr>
      <vt:lpstr>Starter</vt:lpstr>
      <vt:lpstr>Objectives </vt:lpstr>
      <vt:lpstr>Requirements of approved document G3</vt:lpstr>
      <vt:lpstr>G3 schedule 2 key points</vt:lpstr>
      <vt:lpstr>Principles of water under pressure</vt:lpstr>
      <vt:lpstr>Pressure and expansion basics</vt:lpstr>
      <vt:lpstr>Comparing vented vs unvented systems</vt:lpstr>
      <vt:lpstr>Vented system components</vt:lpstr>
      <vt:lpstr>Unvented system components</vt:lpstr>
      <vt:lpstr>Managing expansion without a cistern</vt:lpstr>
      <vt:lpstr>Expansion vessel</vt:lpstr>
      <vt:lpstr>System layout</vt:lpstr>
      <vt:lpstr>Temperature control without open vent</vt:lpstr>
      <vt:lpstr>Examining live systems</vt:lpstr>
      <vt:lpstr>Servicing requirements</vt:lpstr>
      <vt:lpstr>Key service tasks</vt:lpstr>
      <vt:lpstr>Common faults</vt:lpstr>
      <vt:lpstr>Key service tasks</vt:lpstr>
      <vt:lpstr>Legal requirements</vt:lpstr>
      <vt:lpstr>Knowledge check 1</vt:lpstr>
      <vt:lpstr>Knowledge check 1 – answers</vt:lpstr>
      <vt:lpstr>Installer responsibilities</vt:lpstr>
      <vt:lpstr>Comparing vented and unvented</vt:lpstr>
      <vt:lpstr>Comparing vented and unvented</vt:lpstr>
      <vt:lpstr>Tutor demonstration – live system</vt:lpstr>
      <vt:lpstr>Knowledge check 2</vt:lpstr>
      <vt:lpstr>Knowledge check 2 – answers</vt:lpstr>
      <vt:lpstr>UVHW - basic diagnostic fault table</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John, Catherine</cp:lastModifiedBy>
  <cp:revision>17</cp:revision>
  <dcterms:created xsi:type="dcterms:W3CDTF">2025-04-15T10:44:23Z</dcterms:created>
  <dcterms:modified xsi:type="dcterms:W3CDTF">2025-10-29T13:59:59Z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